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4"/>
    <p:sldMasterId id="2147483650" r:id="rId5"/>
  </p:sldMasterIdLst>
  <p:notesMasterIdLst>
    <p:notesMasterId r:id="rId17"/>
  </p:notesMasterIdLst>
  <p:sldIdLst>
    <p:sldId id="256" r:id="rId6"/>
    <p:sldId id="273" r:id="rId7"/>
    <p:sldId id="274" r:id="rId8"/>
    <p:sldId id="257" r:id="rId9"/>
    <p:sldId id="258" r:id="rId10"/>
    <p:sldId id="271" r:id="rId11"/>
    <p:sldId id="259" r:id="rId12"/>
    <p:sldId id="260" r:id="rId13"/>
    <p:sldId id="261" r:id="rId14"/>
    <p:sldId id="270" r:id="rId15"/>
    <p:sldId id="272" r:id="rId16"/>
  </p:sldIdLst>
  <p:sldSz cx="12192000" cy="6858000"/>
  <p:notesSz cx="7099300" cy="10234613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PT Sans" panose="020B0503020203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26" roundtripDataSignature="AMtx7mjM6BD3MqiYWy6NSMgjvYoKouGW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72F8DC-D97B-40E9-A98B-1EBA5E7E1345}" v="567" dt="2022-02-10T11:02:17.4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45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customschemas.google.com/relationships/presentationmetadata" Target="meta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jala Sanna" userId="090fb60c-826d-4ca6-a23a-d8a5a115062d" providerId="ADAL" clId="{D072F8DC-D97B-40E9-A98B-1EBA5E7E1345}"/>
    <pc:docChg chg="custSel addSld delSld modSld">
      <pc:chgData name="Ojala Sanna" userId="090fb60c-826d-4ca6-a23a-d8a5a115062d" providerId="ADAL" clId="{D072F8DC-D97B-40E9-A98B-1EBA5E7E1345}" dt="2022-02-10T11:03:38.478" v="561" actId="1076"/>
      <pc:docMkLst>
        <pc:docMk/>
      </pc:docMkLst>
      <pc:sldChg chg="modSp mod">
        <pc:chgData name="Ojala Sanna" userId="090fb60c-826d-4ca6-a23a-d8a5a115062d" providerId="ADAL" clId="{D072F8DC-D97B-40E9-A98B-1EBA5E7E1345}" dt="2022-02-10T11:03:38.478" v="561" actId="1076"/>
        <pc:sldMkLst>
          <pc:docMk/>
          <pc:sldMk cId="0" sldId="256"/>
        </pc:sldMkLst>
        <pc:picChg chg="mod">
          <ac:chgData name="Ojala Sanna" userId="090fb60c-826d-4ca6-a23a-d8a5a115062d" providerId="ADAL" clId="{D072F8DC-D97B-40E9-A98B-1EBA5E7E1345}" dt="2022-02-10T11:03:38.478" v="561" actId="1076"/>
          <ac:picMkLst>
            <pc:docMk/>
            <pc:sldMk cId="0" sldId="256"/>
            <ac:picMk id="3" creationId="{E11C7853-7560-4219-AE08-9B6456049AD0}"/>
          </ac:picMkLst>
        </pc:picChg>
      </pc:sldChg>
      <pc:sldChg chg="modSp mod">
        <pc:chgData name="Ojala Sanna" userId="090fb60c-826d-4ca6-a23a-d8a5a115062d" providerId="ADAL" clId="{D072F8DC-D97B-40E9-A98B-1EBA5E7E1345}" dt="2022-02-10T10:34:03.896" v="77" actId="20577"/>
        <pc:sldMkLst>
          <pc:docMk/>
          <pc:sldMk cId="0" sldId="258"/>
        </pc:sldMkLst>
        <pc:spChg chg="mod">
          <ac:chgData name="Ojala Sanna" userId="090fb60c-826d-4ca6-a23a-d8a5a115062d" providerId="ADAL" clId="{D072F8DC-D97B-40E9-A98B-1EBA5E7E1345}" dt="2022-02-10T10:34:03.896" v="77" actId="20577"/>
          <ac:spMkLst>
            <pc:docMk/>
            <pc:sldMk cId="0" sldId="258"/>
            <ac:spMk id="376" creationId="{00000000-0000-0000-0000-000000000000}"/>
          </ac:spMkLst>
        </pc:spChg>
      </pc:sldChg>
      <pc:sldChg chg="addSp delSp modSp mod">
        <pc:chgData name="Ojala Sanna" userId="090fb60c-826d-4ca6-a23a-d8a5a115062d" providerId="ADAL" clId="{D072F8DC-D97B-40E9-A98B-1EBA5E7E1345}" dt="2022-02-10T10:43:21.925" v="534" actId="20577"/>
        <pc:sldMkLst>
          <pc:docMk/>
          <pc:sldMk cId="0" sldId="260"/>
        </pc:sldMkLst>
        <pc:spChg chg="add mod">
          <ac:chgData name="Ojala Sanna" userId="090fb60c-826d-4ca6-a23a-d8a5a115062d" providerId="ADAL" clId="{D072F8DC-D97B-40E9-A98B-1EBA5E7E1345}" dt="2022-02-10T10:43:21.925" v="534" actId="20577"/>
          <ac:spMkLst>
            <pc:docMk/>
            <pc:sldMk cId="0" sldId="260"/>
            <ac:spMk id="2" creationId="{66E5D1DC-1C94-474E-A210-FA1774AE1566}"/>
          </ac:spMkLst>
        </pc:spChg>
        <pc:spChg chg="mod">
          <ac:chgData name="Ojala Sanna" userId="090fb60c-826d-4ca6-a23a-d8a5a115062d" providerId="ADAL" clId="{D072F8DC-D97B-40E9-A98B-1EBA5E7E1345}" dt="2022-02-10T10:42:06.758" v="445" actId="20577"/>
          <ac:spMkLst>
            <pc:docMk/>
            <pc:sldMk cId="0" sldId="260"/>
            <ac:spMk id="388" creationId="{00000000-0000-0000-0000-000000000000}"/>
          </ac:spMkLst>
        </pc:spChg>
        <pc:spChg chg="del mod">
          <ac:chgData name="Ojala Sanna" userId="090fb60c-826d-4ca6-a23a-d8a5a115062d" providerId="ADAL" clId="{D072F8DC-D97B-40E9-A98B-1EBA5E7E1345}" dt="2022-02-10T10:42:12.834" v="448"/>
          <ac:spMkLst>
            <pc:docMk/>
            <pc:sldMk cId="0" sldId="260"/>
            <ac:spMk id="390" creationId="{00000000-0000-0000-0000-000000000000}"/>
          </ac:spMkLst>
        </pc:spChg>
      </pc:sldChg>
      <pc:sldChg chg="modSp mod">
        <pc:chgData name="Ojala Sanna" userId="090fb60c-826d-4ca6-a23a-d8a5a115062d" providerId="ADAL" clId="{D072F8DC-D97B-40E9-A98B-1EBA5E7E1345}" dt="2022-02-10T10:42:18.974" v="459" actId="20577"/>
        <pc:sldMkLst>
          <pc:docMk/>
          <pc:sldMk cId="0" sldId="261"/>
        </pc:sldMkLst>
        <pc:spChg chg="mod">
          <ac:chgData name="Ojala Sanna" userId="090fb60c-826d-4ca6-a23a-d8a5a115062d" providerId="ADAL" clId="{D072F8DC-D97B-40E9-A98B-1EBA5E7E1345}" dt="2022-02-10T10:42:18.974" v="459" actId="20577"/>
          <ac:spMkLst>
            <pc:docMk/>
            <pc:sldMk cId="0" sldId="261"/>
            <ac:spMk id="398" creationId="{00000000-0000-0000-0000-000000000000}"/>
          </ac:spMkLst>
        </pc:spChg>
      </pc:sldChg>
      <pc:sldChg chg="modSp mod">
        <pc:chgData name="Ojala Sanna" userId="090fb60c-826d-4ca6-a23a-d8a5a115062d" providerId="ADAL" clId="{D072F8DC-D97B-40E9-A98B-1EBA5E7E1345}" dt="2022-02-10T10:43:39.591" v="550" actId="20577"/>
        <pc:sldMkLst>
          <pc:docMk/>
          <pc:sldMk cId="410538236" sldId="270"/>
        </pc:sldMkLst>
        <pc:spChg chg="mod">
          <ac:chgData name="Ojala Sanna" userId="090fb60c-826d-4ca6-a23a-d8a5a115062d" providerId="ADAL" clId="{D072F8DC-D97B-40E9-A98B-1EBA5E7E1345}" dt="2022-02-10T10:43:39.591" v="550" actId="20577"/>
          <ac:spMkLst>
            <pc:docMk/>
            <pc:sldMk cId="410538236" sldId="270"/>
            <ac:spMk id="430" creationId="{00000000-0000-0000-0000-000000000000}"/>
          </ac:spMkLst>
        </pc:spChg>
        <pc:spChg chg="mod">
          <ac:chgData name="Ojala Sanna" userId="090fb60c-826d-4ca6-a23a-d8a5a115062d" providerId="ADAL" clId="{D072F8DC-D97B-40E9-A98B-1EBA5E7E1345}" dt="2022-02-10T10:40:51.049" v="412" actId="20577"/>
          <ac:spMkLst>
            <pc:docMk/>
            <pc:sldMk cId="410538236" sldId="270"/>
            <ac:spMk id="432" creationId="{00000000-0000-0000-0000-000000000000}"/>
          </ac:spMkLst>
        </pc:spChg>
      </pc:sldChg>
      <pc:sldChg chg="modSp mod">
        <pc:chgData name="Ojala Sanna" userId="090fb60c-826d-4ca6-a23a-d8a5a115062d" providerId="ADAL" clId="{D072F8DC-D97B-40E9-A98B-1EBA5E7E1345}" dt="2022-02-10T10:35:27.881" v="105" actId="20577"/>
        <pc:sldMkLst>
          <pc:docMk/>
          <pc:sldMk cId="2206771044" sldId="271"/>
        </pc:sldMkLst>
        <pc:spChg chg="mod">
          <ac:chgData name="Ojala Sanna" userId="090fb60c-826d-4ca6-a23a-d8a5a115062d" providerId="ADAL" clId="{D072F8DC-D97B-40E9-A98B-1EBA5E7E1345}" dt="2022-02-10T10:35:27.881" v="105" actId="20577"/>
          <ac:spMkLst>
            <pc:docMk/>
            <pc:sldMk cId="2206771044" sldId="271"/>
            <ac:spMk id="376" creationId="{00000000-0000-0000-0000-000000000000}"/>
          </ac:spMkLst>
        </pc:spChg>
      </pc:sldChg>
      <pc:sldChg chg="modSp mod">
        <pc:chgData name="Ojala Sanna" userId="090fb60c-826d-4ca6-a23a-d8a5a115062d" providerId="ADAL" clId="{D072F8DC-D97B-40E9-A98B-1EBA5E7E1345}" dt="2022-02-10T10:44:10.303" v="558" actId="20577"/>
        <pc:sldMkLst>
          <pc:docMk/>
          <pc:sldMk cId="1988445185" sldId="272"/>
        </pc:sldMkLst>
        <pc:spChg chg="mod">
          <ac:chgData name="Ojala Sanna" userId="090fb60c-826d-4ca6-a23a-d8a5a115062d" providerId="ADAL" clId="{D072F8DC-D97B-40E9-A98B-1EBA5E7E1345}" dt="2022-02-10T10:44:10.303" v="558" actId="20577"/>
          <ac:spMkLst>
            <pc:docMk/>
            <pc:sldMk cId="1988445185" sldId="272"/>
            <ac:spMk id="430" creationId="{00000000-0000-0000-0000-000000000000}"/>
          </ac:spMkLst>
        </pc:spChg>
        <pc:spChg chg="mod">
          <ac:chgData name="Ojala Sanna" userId="090fb60c-826d-4ca6-a23a-d8a5a115062d" providerId="ADAL" clId="{D072F8DC-D97B-40E9-A98B-1EBA5E7E1345}" dt="2022-02-10T10:38:52.006" v="213" actId="20577"/>
          <ac:spMkLst>
            <pc:docMk/>
            <pc:sldMk cId="1988445185" sldId="272"/>
            <ac:spMk id="432" creationId="{00000000-0000-0000-0000-000000000000}"/>
          </ac:spMkLst>
        </pc:spChg>
      </pc:sldChg>
      <pc:sldChg chg="add del">
        <pc:chgData name="Ojala Sanna" userId="090fb60c-826d-4ca6-a23a-d8a5a115062d" providerId="ADAL" clId="{D072F8DC-D97B-40E9-A98B-1EBA5E7E1345}" dt="2022-02-10T11:02:11.383" v="560"/>
        <pc:sldMkLst>
          <pc:docMk/>
          <pc:sldMk cId="2684362273" sldId="273"/>
        </pc:sldMkLst>
      </pc:sldChg>
      <pc:sldChg chg="add del">
        <pc:chgData name="Ojala Sanna" userId="090fb60c-826d-4ca6-a23a-d8a5a115062d" providerId="ADAL" clId="{D072F8DC-D97B-40E9-A98B-1EBA5E7E1345}" dt="2022-02-10T11:02:11.383" v="560"/>
        <pc:sldMkLst>
          <pc:docMk/>
          <pc:sldMk cId="2592653502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25" tIns="47350" rIns="94725" bIns="473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4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25" tIns="47350" rIns="94725" bIns="473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25" tIns="47350" rIns="94725" bIns="473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25" tIns="47350" rIns="94725" bIns="473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25" tIns="47350" rIns="94725" bIns="473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:notes"/>
          <p:cNvSpPr txBox="1">
            <a:spLocks noGrp="1"/>
          </p:cNvSpPr>
          <p:nvPr>
            <p:ph type="body" idx="1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spcFirstLastPara="1" wrap="square" lIns="94725" tIns="47350" rIns="94725" bIns="47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:notes"/>
          <p:cNvSpPr txBox="1">
            <a:spLocks noGrp="1"/>
          </p:cNvSpPr>
          <p:nvPr>
            <p:ph type="body" idx="1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spcFirstLastPara="1" wrap="square" lIns="94725" tIns="47350" rIns="94725" bIns="47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:notes"/>
          <p:cNvSpPr txBox="1">
            <a:spLocks noGrp="1"/>
          </p:cNvSpPr>
          <p:nvPr>
            <p:ph type="body" idx="1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spcFirstLastPara="1" wrap="square" lIns="94725" tIns="47350" rIns="94725" bIns="47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:notes"/>
          <p:cNvSpPr txBox="1">
            <a:spLocks noGrp="1"/>
          </p:cNvSpPr>
          <p:nvPr>
            <p:ph type="body" idx="1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spcFirstLastPara="1" wrap="square" lIns="94725" tIns="47350" rIns="94725" bIns="47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7726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124e052829_2_0:notes"/>
          <p:cNvSpPr txBox="1">
            <a:spLocks noGrp="1"/>
          </p:cNvSpPr>
          <p:nvPr>
            <p:ph type="body" idx="1"/>
          </p:nvPr>
        </p:nvSpPr>
        <p:spPr>
          <a:xfrm>
            <a:off x="709931" y="4925407"/>
            <a:ext cx="5679300" cy="4029900"/>
          </a:xfrm>
          <a:prstGeom prst="rect">
            <a:avLst/>
          </a:prstGeom>
        </p:spPr>
        <p:txBody>
          <a:bodyPr spcFirstLastPara="1" wrap="square" lIns="94725" tIns="47350" rIns="94725" bIns="47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g1124e05282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:notes"/>
          <p:cNvSpPr txBox="1">
            <a:spLocks noGrp="1"/>
          </p:cNvSpPr>
          <p:nvPr>
            <p:ph type="body" idx="1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spcFirstLastPara="1" wrap="square" lIns="94725" tIns="47350" rIns="94725" bIns="47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:notes"/>
          <p:cNvSpPr txBox="1">
            <a:spLocks noGrp="1"/>
          </p:cNvSpPr>
          <p:nvPr>
            <p:ph type="body" idx="1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spcFirstLastPara="1" wrap="square" lIns="94725" tIns="47350" rIns="94725" bIns="47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124e052829_0_28:notes"/>
          <p:cNvSpPr txBox="1">
            <a:spLocks noGrp="1"/>
          </p:cNvSpPr>
          <p:nvPr>
            <p:ph type="body" idx="1"/>
          </p:nvPr>
        </p:nvSpPr>
        <p:spPr>
          <a:xfrm>
            <a:off x="709931" y="4925407"/>
            <a:ext cx="5679300" cy="4029900"/>
          </a:xfrm>
          <a:prstGeom prst="rect">
            <a:avLst/>
          </a:prstGeom>
        </p:spPr>
        <p:txBody>
          <a:bodyPr spcFirstLastPara="1" wrap="square" lIns="94725" tIns="47350" rIns="94725" bIns="47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g1124e05282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9888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124e052829_0_28:notes"/>
          <p:cNvSpPr txBox="1">
            <a:spLocks noGrp="1"/>
          </p:cNvSpPr>
          <p:nvPr>
            <p:ph type="body" idx="1"/>
          </p:nvPr>
        </p:nvSpPr>
        <p:spPr>
          <a:xfrm>
            <a:off x="709931" y="4925407"/>
            <a:ext cx="5679300" cy="4029900"/>
          </a:xfrm>
          <a:prstGeom prst="rect">
            <a:avLst/>
          </a:prstGeom>
        </p:spPr>
        <p:txBody>
          <a:bodyPr spcFirstLastPara="1" wrap="square" lIns="94725" tIns="47350" rIns="94725" bIns="47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g1124e05282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750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nsi 6">
  <p:cSld name="kansi 6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01050" y="-1"/>
            <a:ext cx="1224814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3"/>
          <p:cNvSpPr txBox="1">
            <a:spLocks noGrp="1"/>
          </p:cNvSpPr>
          <p:nvPr>
            <p:ph type="body" idx="1"/>
          </p:nvPr>
        </p:nvSpPr>
        <p:spPr>
          <a:xfrm>
            <a:off x="3108901" y="4034296"/>
            <a:ext cx="5468874" cy="77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body" idx="2"/>
          </p:nvPr>
        </p:nvSpPr>
        <p:spPr>
          <a:xfrm>
            <a:off x="3108901" y="6182272"/>
            <a:ext cx="6452195" cy="43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" name="Google Shape;1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61096" y="288984"/>
            <a:ext cx="2375109" cy="66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nsi 8">
  <p:cSld name="kansi 8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1"/>
          <p:cNvSpPr txBox="1">
            <a:spLocks noGrp="1"/>
          </p:cNvSpPr>
          <p:nvPr>
            <p:ph type="ctrTitle"/>
          </p:nvPr>
        </p:nvSpPr>
        <p:spPr>
          <a:xfrm>
            <a:off x="3917236" y="3779376"/>
            <a:ext cx="7757313" cy="1021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T Sans"/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subTitle" idx="1"/>
          </p:nvPr>
        </p:nvSpPr>
        <p:spPr>
          <a:xfrm>
            <a:off x="3917237" y="4881747"/>
            <a:ext cx="7943331" cy="1423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3" name="Google Shape;6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61096" y="288984"/>
            <a:ext cx="2375109" cy="66225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1"/>
          <p:cNvSpPr/>
          <p:nvPr/>
        </p:nvSpPr>
        <p:spPr>
          <a:xfrm>
            <a:off x="1186543" y="2590800"/>
            <a:ext cx="2732314" cy="4267200"/>
          </a:xfrm>
          <a:custGeom>
            <a:avLst/>
            <a:gdLst/>
            <a:ahLst/>
            <a:cxnLst/>
            <a:rect l="l" t="t" r="r" b="b"/>
            <a:pathLst>
              <a:path w="2732314" h="4267200" extrusionOk="0">
                <a:moveTo>
                  <a:pt x="0" y="4267200"/>
                </a:moveTo>
                <a:lnTo>
                  <a:pt x="936171" y="4267200"/>
                </a:lnTo>
                <a:lnTo>
                  <a:pt x="2732314" y="337457"/>
                </a:lnTo>
                <a:lnTo>
                  <a:pt x="1992086" y="0"/>
                </a:lnTo>
                <a:lnTo>
                  <a:pt x="0" y="42672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dia vihreä">
  <p:cSld name="välidia vihreä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/>
          <p:nvPr/>
        </p:nvSpPr>
        <p:spPr>
          <a:xfrm>
            <a:off x="0" y="2109788"/>
            <a:ext cx="12192000" cy="47482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7" name="Google Shape;67;p22"/>
          <p:cNvSpPr txBox="1">
            <a:spLocks noGrp="1"/>
          </p:cNvSpPr>
          <p:nvPr>
            <p:ph type="body" idx="1"/>
          </p:nvPr>
        </p:nvSpPr>
        <p:spPr>
          <a:xfrm>
            <a:off x="4579661" y="3979863"/>
            <a:ext cx="6850340" cy="171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8" name="Google Shape;6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495" y="393521"/>
            <a:ext cx="2376000" cy="66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dia oranssi">
  <p:cSld name="välidia oranssi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3"/>
          <p:cNvSpPr/>
          <p:nvPr/>
        </p:nvSpPr>
        <p:spPr>
          <a:xfrm>
            <a:off x="0" y="2109788"/>
            <a:ext cx="12192000" cy="47482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1" name="Google Shape;71;p23"/>
          <p:cNvSpPr txBox="1">
            <a:spLocks noGrp="1"/>
          </p:cNvSpPr>
          <p:nvPr>
            <p:ph type="body" idx="1"/>
          </p:nvPr>
        </p:nvSpPr>
        <p:spPr>
          <a:xfrm>
            <a:off x="4579661" y="3979863"/>
            <a:ext cx="6850340" cy="171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2" name="Google Shape;7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495" y="393521"/>
            <a:ext cx="2376000" cy="66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dia keltainen">
  <p:cSld name="välidia keltaine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/>
          <p:nvPr/>
        </p:nvSpPr>
        <p:spPr>
          <a:xfrm>
            <a:off x="0" y="2109788"/>
            <a:ext cx="12192000" cy="47482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5" name="Google Shape;75;p24"/>
          <p:cNvSpPr txBox="1">
            <a:spLocks noGrp="1"/>
          </p:cNvSpPr>
          <p:nvPr>
            <p:ph type="body" idx="1"/>
          </p:nvPr>
        </p:nvSpPr>
        <p:spPr>
          <a:xfrm>
            <a:off x="4579660" y="3979863"/>
            <a:ext cx="7020669" cy="171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6" name="Google Shape;7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495" y="393521"/>
            <a:ext cx="2376000" cy="66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dia fuksia">
  <p:cSld name="välidia fuksia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/>
          <p:nvPr/>
        </p:nvSpPr>
        <p:spPr>
          <a:xfrm>
            <a:off x="0" y="2109788"/>
            <a:ext cx="12192000" cy="47482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1"/>
          </p:nvPr>
        </p:nvSpPr>
        <p:spPr>
          <a:xfrm>
            <a:off x="4579661" y="3979863"/>
            <a:ext cx="7002740" cy="171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0" name="Google Shape;8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495" y="393521"/>
            <a:ext cx="2376000" cy="66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usdia" type="obj">
  <p:cSld name="OBJEC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>
            <a:spLocks noGrp="1"/>
          </p:cNvSpPr>
          <p:nvPr>
            <p:ph type="title"/>
          </p:nvPr>
        </p:nvSpPr>
        <p:spPr>
          <a:xfrm>
            <a:off x="604308" y="673570"/>
            <a:ext cx="9153303" cy="598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T Sans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body" idx="1"/>
          </p:nvPr>
        </p:nvSpPr>
        <p:spPr>
          <a:xfrm>
            <a:off x="604308" y="1662306"/>
            <a:ext cx="10983384" cy="4605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4" name="Google Shape;8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4376" y="614170"/>
            <a:ext cx="1519200" cy="42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kkusakara">
  <p:cSld name="pikkusakara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971"/>
            <a:ext cx="2753712" cy="146440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7"/>
          <p:cNvSpPr txBox="1">
            <a:spLocks noGrp="1"/>
          </p:cNvSpPr>
          <p:nvPr>
            <p:ph type="body" idx="1"/>
          </p:nvPr>
        </p:nvSpPr>
        <p:spPr>
          <a:xfrm>
            <a:off x="820931" y="163454"/>
            <a:ext cx="1579369" cy="513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27"/>
          <p:cNvSpPr txBox="1">
            <a:spLocks noGrp="1"/>
          </p:cNvSpPr>
          <p:nvPr>
            <p:ph type="title"/>
          </p:nvPr>
        </p:nvSpPr>
        <p:spPr>
          <a:xfrm>
            <a:off x="6524625" y="420370"/>
            <a:ext cx="5181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T Sans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body" idx="3"/>
          </p:nvPr>
        </p:nvSpPr>
        <p:spPr>
          <a:xfrm>
            <a:off x="6524625" y="1900238"/>
            <a:ext cx="5181600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karadia 1">
  <p:cSld name="sakaradia 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4063"/>
            <a:ext cx="6027822" cy="510227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8"/>
          <p:cNvSpPr txBox="1">
            <a:spLocks noGrp="1"/>
          </p:cNvSpPr>
          <p:nvPr>
            <p:ph type="body" idx="1"/>
          </p:nvPr>
        </p:nvSpPr>
        <p:spPr>
          <a:xfrm>
            <a:off x="1099457" y="958600"/>
            <a:ext cx="3461657" cy="163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8"/>
          <p:cNvSpPr txBox="1">
            <a:spLocks noGrp="1"/>
          </p:cNvSpPr>
          <p:nvPr>
            <p:ph type="body" idx="2"/>
          </p:nvPr>
        </p:nvSpPr>
        <p:spPr>
          <a:xfrm>
            <a:off x="6027821" y="1750691"/>
            <a:ext cx="5418803" cy="283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5" name="Google Shape;9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4376" y="614170"/>
            <a:ext cx="1519200" cy="42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karadia 2">
  <p:cSld name="sakaradia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9"/>
          <p:cNvPicPr preferRelativeResize="0"/>
          <p:nvPr/>
        </p:nvPicPr>
        <p:blipFill rotWithShape="1">
          <a:blip r:embed="rId2">
            <a:alphaModFix/>
          </a:blip>
          <a:srcRect b="-1"/>
          <a:stretch/>
        </p:blipFill>
        <p:spPr>
          <a:xfrm>
            <a:off x="-13648" y="-27296"/>
            <a:ext cx="6041470" cy="516151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9"/>
          <p:cNvSpPr txBox="1">
            <a:spLocks noGrp="1"/>
          </p:cNvSpPr>
          <p:nvPr>
            <p:ph type="body" idx="1"/>
          </p:nvPr>
        </p:nvSpPr>
        <p:spPr>
          <a:xfrm>
            <a:off x="1099457" y="958600"/>
            <a:ext cx="3461657" cy="163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9" name="Google Shape;9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4376" y="614170"/>
            <a:ext cx="1519200" cy="42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9"/>
          <p:cNvSpPr txBox="1">
            <a:spLocks noGrp="1"/>
          </p:cNvSpPr>
          <p:nvPr>
            <p:ph type="body" idx="2"/>
          </p:nvPr>
        </p:nvSpPr>
        <p:spPr>
          <a:xfrm>
            <a:off x="6027821" y="1750691"/>
            <a:ext cx="5418803" cy="283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karadia 3">
  <p:cSld name="sakaradia 3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648" y="0"/>
            <a:ext cx="6082412" cy="519979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0"/>
          <p:cNvSpPr txBox="1">
            <a:spLocks noGrp="1"/>
          </p:cNvSpPr>
          <p:nvPr>
            <p:ph type="body" idx="1"/>
          </p:nvPr>
        </p:nvSpPr>
        <p:spPr>
          <a:xfrm>
            <a:off x="1099457" y="958600"/>
            <a:ext cx="3461657" cy="163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body" idx="2"/>
          </p:nvPr>
        </p:nvSpPr>
        <p:spPr>
          <a:xfrm>
            <a:off x="6027821" y="1750691"/>
            <a:ext cx="5418803" cy="283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5" name="Google Shape;10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4376" y="614170"/>
            <a:ext cx="1519200" cy="42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+ sitaatti">
  <p:cSld name="kuva + sitaatti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14"/>
          <p:cNvSpPr txBox="1">
            <a:spLocks noGrp="1"/>
          </p:cNvSpPr>
          <p:nvPr>
            <p:ph type="body" idx="1"/>
          </p:nvPr>
        </p:nvSpPr>
        <p:spPr>
          <a:xfrm>
            <a:off x="511629" y="2336766"/>
            <a:ext cx="4920342" cy="298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  <a:defRPr sz="54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/>
          <p:nvPr/>
        </p:nvSpPr>
        <p:spPr>
          <a:xfrm>
            <a:off x="96585" y="-861844"/>
            <a:ext cx="1121228" cy="7786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50000" b="0" i="0" u="none" strike="noStrike" cap="none">
                <a:solidFill>
                  <a:schemeClr val="lt2"/>
                </a:solidFill>
                <a:latin typeface="PT Sans"/>
                <a:ea typeface="PT Sans"/>
                <a:cs typeface="PT Sans"/>
                <a:sym typeface="PT Sans"/>
              </a:rPr>
              <a:t>”</a:t>
            </a:r>
            <a:endParaRPr sz="8000">
              <a:solidFill>
                <a:schemeClr val="lt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4" name="Google Shape;2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1537" y="6134447"/>
            <a:ext cx="1595642" cy="444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usdia 2">
  <p:cSld name="perusdia 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1"/>
          <p:cNvSpPr txBox="1">
            <a:spLocks noGrp="1"/>
          </p:cNvSpPr>
          <p:nvPr>
            <p:ph type="ctrTitle"/>
          </p:nvPr>
        </p:nvSpPr>
        <p:spPr>
          <a:xfrm>
            <a:off x="810828" y="603958"/>
            <a:ext cx="4856087" cy="980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T Sans"/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1"/>
          <p:cNvSpPr txBox="1">
            <a:spLocks noGrp="1"/>
          </p:cNvSpPr>
          <p:nvPr>
            <p:ph type="body" idx="1"/>
          </p:nvPr>
        </p:nvSpPr>
        <p:spPr>
          <a:xfrm>
            <a:off x="811213" y="1871663"/>
            <a:ext cx="4856162" cy="397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1"/>
          <p:cNvSpPr txBox="1">
            <a:spLocks noGrp="1"/>
          </p:cNvSpPr>
          <p:nvPr>
            <p:ph type="body" idx="2"/>
          </p:nvPr>
        </p:nvSpPr>
        <p:spPr>
          <a:xfrm>
            <a:off x="6524625" y="603250"/>
            <a:ext cx="4856087" cy="9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 b="1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31"/>
          <p:cNvSpPr txBox="1">
            <a:spLocks noGrp="1"/>
          </p:cNvSpPr>
          <p:nvPr>
            <p:ph type="body" idx="3"/>
          </p:nvPr>
        </p:nvSpPr>
        <p:spPr>
          <a:xfrm>
            <a:off x="6524550" y="1871663"/>
            <a:ext cx="4856162" cy="397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1" name="Google Shape;11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98019" y="6109000"/>
            <a:ext cx="1595642" cy="444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usdia, 3 tekstilaatikkoa">
  <p:cSld name="perusdia, 3 tekstilaatikkoa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2"/>
          <p:cNvSpPr txBox="1">
            <a:spLocks noGrp="1"/>
          </p:cNvSpPr>
          <p:nvPr>
            <p:ph type="ctrTitle"/>
          </p:nvPr>
        </p:nvSpPr>
        <p:spPr>
          <a:xfrm>
            <a:off x="810828" y="603958"/>
            <a:ext cx="4856087" cy="2272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PT Sans"/>
              <a:buNone/>
              <a:defRPr sz="44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2"/>
          <p:cNvSpPr txBox="1">
            <a:spLocks noGrp="1"/>
          </p:cNvSpPr>
          <p:nvPr>
            <p:ph type="subTitle" idx="1"/>
          </p:nvPr>
        </p:nvSpPr>
        <p:spPr>
          <a:xfrm>
            <a:off x="810828" y="3025539"/>
            <a:ext cx="4856086" cy="28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32"/>
          <p:cNvSpPr txBox="1">
            <a:spLocks noGrp="1"/>
          </p:cNvSpPr>
          <p:nvPr>
            <p:ph type="body" idx="2"/>
          </p:nvPr>
        </p:nvSpPr>
        <p:spPr>
          <a:xfrm>
            <a:off x="6525010" y="603958"/>
            <a:ext cx="4856162" cy="5246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6" name="Google Shape;11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98019" y="6109000"/>
            <a:ext cx="1595642" cy="444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/50 kuva + teksti">
  <p:cSld name="50/50 kuva + teksti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3"/>
          <p:cNvSpPr txBox="1">
            <a:spLocks noGrp="1"/>
          </p:cNvSpPr>
          <p:nvPr>
            <p:ph type="ctrTitle"/>
          </p:nvPr>
        </p:nvSpPr>
        <p:spPr>
          <a:xfrm>
            <a:off x="6637574" y="331952"/>
            <a:ext cx="4856087" cy="142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T Sans"/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3"/>
          <p:cNvSpPr txBox="1">
            <a:spLocks noGrp="1"/>
          </p:cNvSpPr>
          <p:nvPr>
            <p:ph type="body" idx="1"/>
          </p:nvPr>
        </p:nvSpPr>
        <p:spPr>
          <a:xfrm>
            <a:off x="6637499" y="2087416"/>
            <a:ext cx="4856162" cy="376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33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21" name="Google Shape;121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98019" y="6109000"/>
            <a:ext cx="1595642" cy="444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/50 teksti + kuva">
  <p:cSld name="50/50 teksti + kuva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4"/>
          <p:cNvSpPr txBox="1">
            <a:spLocks noGrp="1"/>
          </p:cNvSpPr>
          <p:nvPr>
            <p:ph type="ctrTitle"/>
          </p:nvPr>
        </p:nvSpPr>
        <p:spPr>
          <a:xfrm>
            <a:off x="541612" y="379841"/>
            <a:ext cx="4856087" cy="142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T Sans"/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4"/>
          <p:cNvSpPr txBox="1">
            <a:spLocks noGrp="1"/>
          </p:cNvSpPr>
          <p:nvPr>
            <p:ph type="body" idx="1"/>
          </p:nvPr>
        </p:nvSpPr>
        <p:spPr>
          <a:xfrm>
            <a:off x="541537" y="2087416"/>
            <a:ext cx="4856162" cy="376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34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26" name="Google Shape;12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1537" y="6134447"/>
            <a:ext cx="1595642" cy="444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luetti 1">
  <p:cSld name="siluetti 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29" name="Google Shape;129;p35"/>
          <p:cNvPicPr preferRelativeResize="0"/>
          <p:nvPr/>
        </p:nvPicPr>
        <p:blipFill rotWithShape="1">
          <a:blip r:embed="rId2">
            <a:alphaModFix/>
          </a:blip>
          <a:srcRect l="1" r="-203"/>
          <a:stretch/>
        </p:blipFill>
        <p:spPr>
          <a:xfrm>
            <a:off x="-82249" y="4666988"/>
            <a:ext cx="12407599" cy="219101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5"/>
          <p:cNvSpPr txBox="1">
            <a:spLocks noGrp="1"/>
          </p:cNvSpPr>
          <p:nvPr>
            <p:ph type="body" idx="1"/>
          </p:nvPr>
        </p:nvSpPr>
        <p:spPr>
          <a:xfrm>
            <a:off x="604308" y="535084"/>
            <a:ext cx="8826771" cy="59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35"/>
          <p:cNvSpPr txBox="1">
            <a:spLocks noGrp="1"/>
          </p:cNvSpPr>
          <p:nvPr>
            <p:ph type="body" idx="2"/>
          </p:nvPr>
        </p:nvSpPr>
        <p:spPr>
          <a:xfrm>
            <a:off x="604308" y="1662306"/>
            <a:ext cx="10842317" cy="264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2" name="Google Shape;13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1973" y="466719"/>
            <a:ext cx="1518905" cy="423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luetti 2">
  <p:cSld name="siluetti 2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4063"/>
            <a:ext cx="6027822" cy="510227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6"/>
          <p:cNvSpPr txBox="1">
            <a:spLocks noGrp="1"/>
          </p:cNvSpPr>
          <p:nvPr>
            <p:ph type="body" idx="1"/>
          </p:nvPr>
        </p:nvSpPr>
        <p:spPr>
          <a:xfrm>
            <a:off x="1099457" y="958600"/>
            <a:ext cx="3461657" cy="163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36"/>
          <p:cNvSpPr txBox="1">
            <a:spLocks noGrp="1"/>
          </p:cNvSpPr>
          <p:nvPr>
            <p:ph type="body" idx="2"/>
          </p:nvPr>
        </p:nvSpPr>
        <p:spPr>
          <a:xfrm>
            <a:off x="5660571" y="1750691"/>
            <a:ext cx="5786054" cy="283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7" name="Google Shape;13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16720"/>
            <a:ext cx="12192000" cy="2157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31976" y="461770"/>
            <a:ext cx="1519200" cy="42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luetti 3">
  <p:cSld name="siluetti 3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7"/>
          <p:cNvSpPr txBox="1">
            <a:spLocks noGrp="1"/>
          </p:cNvSpPr>
          <p:nvPr>
            <p:ph type="body" idx="1"/>
          </p:nvPr>
        </p:nvSpPr>
        <p:spPr>
          <a:xfrm>
            <a:off x="604308" y="535084"/>
            <a:ext cx="9247187" cy="59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37"/>
          <p:cNvSpPr txBox="1">
            <a:spLocks noGrp="1"/>
          </p:cNvSpPr>
          <p:nvPr>
            <p:ph type="body" idx="2"/>
          </p:nvPr>
        </p:nvSpPr>
        <p:spPr>
          <a:xfrm>
            <a:off x="604308" y="1750691"/>
            <a:ext cx="10842317" cy="283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2" name="Google Shape;142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63155"/>
            <a:ext cx="12192000" cy="2094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1976" y="461770"/>
            <a:ext cx="1519200" cy="42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luetti 4">
  <p:cSld name="siluetti 4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46" name="Google Shape;146;p38"/>
          <p:cNvSpPr txBox="1">
            <a:spLocks noGrp="1"/>
          </p:cNvSpPr>
          <p:nvPr>
            <p:ph type="body" idx="1"/>
          </p:nvPr>
        </p:nvSpPr>
        <p:spPr>
          <a:xfrm>
            <a:off x="604308" y="535084"/>
            <a:ext cx="9247187" cy="59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38"/>
          <p:cNvSpPr txBox="1">
            <a:spLocks noGrp="1"/>
          </p:cNvSpPr>
          <p:nvPr>
            <p:ph type="body" idx="2"/>
          </p:nvPr>
        </p:nvSpPr>
        <p:spPr>
          <a:xfrm>
            <a:off x="604308" y="1662306"/>
            <a:ext cx="10842317" cy="252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8" name="Google Shape;1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83979"/>
            <a:ext cx="12210231" cy="2299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1973" y="466719"/>
            <a:ext cx="1518905" cy="423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iluetti 4">
  <p:cSld name="1_siluetti 4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1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52" name="Google Shape;152;p39"/>
          <p:cNvSpPr txBox="1">
            <a:spLocks noGrp="1"/>
          </p:cNvSpPr>
          <p:nvPr>
            <p:ph type="body" idx="1"/>
          </p:nvPr>
        </p:nvSpPr>
        <p:spPr>
          <a:xfrm>
            <a:off x="604308" y="535084"/>
            <a:ext cx="9247187" cy="59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39"/>
          <p:cNvSpPr txBox="1">
            <a:spLocks noGrp="1"/>
          </p:cNvSpPr>
          <p:nvPr>
            <p:ph type="body" idx="2"/>
          </p:nvPr>
        </p:nvSpPr>
        <p:spPr>
          <a:xfrm>
            <a:off x="604308" y="1662306"/>
            <a:ext cx="10842317" cy="252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4" name="Google Shape;154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83979"/>
            <a:ext cx="12210231" cy="2299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1973" y="466719"/>
            <a:ext cx="1518905" cy="423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stoteksti, sininen">
  <p:cSld name="nostoteksti, sininen">
    <p:bg>
      <p:bgPr>
        <a:solidFill>
          <a:schemeClr val="dk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0"/>
          <p:cNvSpPr txBox="1">
            <a:spLocks noGrp="1"/>
          </p:cNvSpPr>
          <p:nvPr>
            <p:ph type="ctrTitle"/>
          </p:nvPr>
        </p:nvSpPr>
        <p:spPr>
          <a:xfrm>
            <a:off x="4477997" y="3095687"/>
            <a:ext cx="6614334" cy="156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PT Sans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0"/>
          <p:cNvSpPr/>
          <p:nvPr/>
        </p:nvSpPr>
        <p:spPr>
          <a:xfrm>
            <a:off x="8782050" y="-19050"/>
            <a:ext cx="2171700" cy="2724150"/>
          </a:xfrm>
          <a:custGeom>
            <a:avLst/>
            <a:gdLst/>
            <a:ahLst/>
            <a:cxnLst/>
            <a:rect l="l" t="t" r="r" b="b"/>
            <a:pathLst>
              <a:path w="2171700" h="2724150" extrusionOk="0">
                <a:moveTo>
                  <a:pt x="1352550" y="0"/>
                </a:moveTo>
                <a:lnTo>
                  <a:pt x="2171700" y="19050"/>
                </a:lnTo>
                <a:lnTo>
                  <a:pt x="590550" y="2724150"/>
                </a:lnTo>
                <a:lnTo>
                  <a:pt x="0" y="2371725"/>
                </a:lnTo>
                <a:lnTo>
                  <a:pt x="13525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59" name="Google Shape;159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5049" y="393520"/>
            <a:ext cx="2375109" cy="66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nsi 1">
  <p:cSld name="kansi 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5"/>
          <p:cNvSpPr/>
          <p:nvPr/>
        </p:nvSpPr>
        <p:spPr>
          <a:xfrm>
            <a:off x="0" y="5324030"/>
            <a:ext cx="12192000" cy="15339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8" name="Google Shape;28;p15"/>
          <p:cNvSpPr txBox="1">
            <a:spLocks noGrp="1"/>
          </p:cNvSpPr>
          <p:nvPr>
            <p:ph type="ctrTitle"/>
          </p:nvPr>
        </p:nvSpPr>
        <p:spPr>
          <a:xfrm>
            <a:off x="476922" y="5644856"/>
            <a:ext cx="10965778" cy="711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T Sans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049" y="393520"/>
            <a:ext cx="2375109" cy="66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stoteksti, vihreä">
  <p:cSld name="nostoteksti, vihreä">
    <p:bg>
      <p:bgPr>
        <a:solidFill>
          <a:schemeClr val="accen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1"/>
          <p:cNvSpPr txBox="1">
            <a:spLocks noGrp="1"/>
          </p:cNvSpPr>
          <p:nvPr>
            <p:ph type="ctrTitle"/>
          </p:nvPr>
        </p:nvSpPr>
        <p:spPr>
          <a:xfrm>
            <a:off x="4477996" y="3095687"/>
            <a:ext cx="6699903" cy="156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PT Sans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1"/>
          <p:cNvSpPr/>
          <p:nvPr/>
        </p:nvSpPr>
        <p:spPr>
          <a:xfrm>
            <a:off x="8782050" y="-19050"/>
            <a:ext cx="2171700" cy="2724150"/>
          </a:xfrm>
          <a:custGeom>
            <a:avLst/>
            <a:gdLst/>
            <a:ahLst/>
            <a:cxnLst/>
            <a:rect l="l" t="t" r="r" b="b"/>
            <a:pathLst>
              <a:path w="2171700" h="2724150" extrusionOk="0">
                <a:moveTo>
                  <a:pt x="1352550" y="0"/>
                </a:moveTo>
                <a:lnTo>
                  <a:pt x="2171700" y="19050"/>
                </a:lnTo>
                <a:lnTo>
                  <a:pt x="590550" y="2724150"/>
                </a:lnTo>
                <a:lnTo>
                  <a:pt x="0" y="2371725"/>
                </a:lnTo>
                <a:lnTo>
                  <a:pt x="13525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63" name="Google Shape;163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5049" y="393520"/>
            <a:ext cx="2375109" cy="66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stoteksti, fuksia">
  <p:cSld name="nostoteksti, fuksia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66" name="Google Shape;166;p42"/>
          <p:cNvSpPr txBox="1">
            <a:spLocks noGrp="1"/>
          </p:cNvSpPr>
          <p:nvPr>
            <p:ph type="ctrTitle"/>
          </p:nvPr>
        </p:nvSpPr>
        <p:spPr>
          <a:xfrm>
            <a:off x="4477996" y="3095687"/>
            <a:ext cx="6699903" cy="156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PT Sans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2"/>
          <p:cNvSpPr/>
          <p:nvPr/>
        </p:nvSpPr>
        <p:spPr>
          <a:xfrm>
            <a:off x="8782050" y="-19050"/>
            <a:ext cx="2171700" cy="2724150"/>
          </a:xfrm>
          <a:custGeom>
            <a:avLst/>
            <a:gdLst/>
            <a:ahLst/>
            <a:cxnLst/>
            <a:rect l="l" t="t" r="r" b="b"/>
            <a:pathLst>
              <a:path w="2171700" h="2724150" extrusionOk="0">
                <a:moveTo>
                  <a:pt x="1352550" y="0"/>
                </a:moveTo>
                <a:lnTo>
                  <a:pt x="2171700" y="19050"/>
                </a:lnTo>
                <a:lnTo>
                  <a:pt x="590550" y="2724150"/>
                </a:lnTo>
                <a:lnTo>
                  <a:pt x="0" y="2371725"/>
                </a:lnTo>
                <a:lnTo>
                  <a:pt x="13525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68" name="Google Shape;168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5049" y="393520"/>
            <a:ext cx="2375109" cy="66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stoteksti, oranssi">
  <p:cSld name="nostoteksti, oranssi">
    <p:bg>
      <p:bgPr>
        <a:solidFill>
          <a:schemeClr val="accent3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3"/>
          <p:cNvSpPr txBox="1">
            <a:spLocks noGrp="1"/>
          </p:cNvSpPr>
          <p:nvPr>
            <p:ph type="ctrTitle"/>
          </p:nvPr>
        </p:nvSpPr>
        <p:spPr>
          <a:xfrm>
            <a:off x="4477996" y="3095687"/>
            <a:ext cx="6699903" cy="156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PT Sans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43"/>
          <p:cNvSpPr/>
          <p:nvPr/>
        </p:nvSpPr>
        <p:spPr>
          <a:xfrm>
            <a:off x="8782050" y="-19050"/>
            <a:ext cx="2171700" cy="2724150"/>
          </a:xfrm>
          <a:custGeom>
            <a:avLst/>
            <a:gdLst/>
            <a:ahLst/>
            <a:cxnLst/>
            <a:rect l="l" t="t" r="r" b="b"/>
            <a:pathLst>
              <a:path w="2171700" h="2724150" extrusionOk="0">
                <a:moveTo>
                  <a:pt x="1352550" y="0"/>
                </a:moveTo>
                <a:lnTo>
                  <a:pt x="2171700" y="19050"/>
                </a:lnTo>
                <a:lnTo>
                  <a:pt x="590550" y="2724150"/>
                </a:lnTo>
                <a:lnTo>
                  <a:pt x="0" y="2371725"/>
                </a:lnTo>
                <a:lnTo>
                  <a:pt x="13525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72" name="Google Shape;172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5049" y="393520"/>
            <a:ext cx="2375109" cy="66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stoteksti, harmaa">
  <p:cSld name="nostoteksti, harmaa">
    <p:bg>
      <p:bgPr>
        <a:solidFill>
          <a:srgbClr val="363534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4"/>
          <p:cNvSpPr txBox="1">
            <a:spLocks noGrp="1"/>
          </p:cNvSpPr>
          <p:nvPr>
            <p:ph type="ctrTitle"/>
          </p:nvPr>
        </p:nvSpPr>
        <p:spPr>
          <a:xfrm>
            <a:off x="4477996" y="3095687"/>
            <a:ext cx="6699903" cy="156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PT Sans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4"/>
          <p:cNvSpPr/>
          <p:nvPr/>
        </p:nvSpPr>
        <p:spPr>
          <a:xfrm>
            <a:off x="8782050" y="-19050"/>
            <a:ext cx="2171700" cy="2724150"/>
          </a:xfrm>
          <a:custGeom>
            <a:avLst/>
            <a:gdLst/>
            <a:ahLst/>
            <a:cxnLst/>
            <a:rect l="l" t="t" r="r" b="b"/>
            <a:pathLst>
              <a:path w="2171700" h="2724150" extrusionOk="0">
                <a:moveTo>
                  <a:pt x="1352550" y="0"/>
                </a:moveTo>
                <a:lnTo>
                  <a:pt x="2171700" y="19050"/>
                </a:lnTo>
                <a:lnTo>
                  <a:pt x="590550" y="2724150"/>
                </a:lnTo>
                <a:lnTo>
                  <a:pt x="0" y="2371725"/>
                </a:lnTo>
                <a:lnTo>
                  <a:pt x="13525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76" name="Google Shape;176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5049" y="393520"/>
            <a:ext cx="2375109" cy="66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stoteksti, valkoinen">
  <p:cSld name="nostoteksti, valkoinen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5"/>
          <p:cNvSpPr txBox="1">
            <a:spLocks noGrp="1"/>
          </p:cNvSpPr>
          <p:nvPr>
            <p:ph type="ctrTitle"/>
          </p:nvPr>
        </p:nvSpPr>
        <p:spPr>
          <a:xfrm>
            <a:off x="4477997" y="3095687"/>
            <a:ext cx="6725540" cy="156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PT Sans"/>
              <a:buNone/>
              <a:defRPr sz="10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5"/>
          <p:cNvSpPr/>
          <p:nvPr/>
        </p:nvSpPr>
        <p:spPr>
          <a:xfrm>
            <a:off x="8782050" y="-19050"/>
            <a:ext cx="2171700" cy="2724150"/>
          </a:xfrm>
          <a:custGeom>
            <a:avLst/>
            <a:gdLst/>
            <a:ahLst/>
            <a:cxnLst/>
            <a:rect l="l" t="t" r="r" b="b"/>
            <a:pathLst>
              <a:path w="2171700" h="2724150" extrusionOk="0">
                <a:moveTo>
                  <a:pt x="1352550" y="0"/>
                </a:moveTo>
                <a:lnTo>
                  <a:pt x="2171700" y="19050"/>
                </a:lnTo>
                <a:lnTo>
                  <a:pt x="590550" y="2724150"/>
                </a:lnTo>
                <a:lnTo>
                  <a:pt x="0" y="2371725"/>
                </a:lnTo>
                <a:lnTo>
                  <a:pt x="13525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80" name="Google Shape;180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495" y="393521"/>
            <a:ext cx="2376000" cy="66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ko dian kuva">
  <p:cSld name="koko dian kuv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aosa kuvalla">
  <p:cSld name="alaosa kuvalla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7"/>
          <p:cNvSpPr>
            <a:spLocks noGrp="1"/>
          </p:cNvSpPr>
          <p:nvPr>
            <p:ph type="pic" idx="2"/>
          </p:nvPr>
        </p:nvSpPr>
        <p:spPr>
          <a:xfrm>
            <a:off x="0" y="2109788"/>
            <a:ext cx="12192000" cy="4748212"/>
          </a:xfrm>
          <a:prstGeom prst="rect">
            <a:avLst/>
          </a:prstGeom>
          <a:noFill/>
          <a:ln>
            <a:noFill/>
          </a:ln>
        </p:spPr>
      </p:sp>
      <p:pic>
        <p:nvPicPr>
          <p:cNvPr id="185" name="Google Shape;185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495" y="393521"/>
            <a:ext cx="2376000" cy="66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1 + teksti">
  <p:cSld name="kuva1 + teksti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6126" y="0"/>
            <a:ext cx="12218126" cy="685561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8"/>
          <p:cNvSpPr txBox="1">
            <a:spLocks noGrp="1"/>
          </p:cNvSpPr>
          <p:nvPr>
            <p:ph type="body" idx="1"/>
          </p:nvPr>
        </p:nvSpPr>
        <p:spPr>
          <a:xfrm>
            <a:off x="565922" y="1367564"/>
            <a:ext cx="4145416" cy="1636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9" name="Google Shape;189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1973" y="466719"/>
            <a:ext cx="1518905" cy="423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2 + teksti">
  <p:cSld name="kuva2 + teksti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49"/>
          <p:cNvSpPr txBox="1">
            <a:spLocks noGrp="1"/>
          </p:cNvSpPr>
          <p:nvPr>
            <p:ph type="body" idx="1"/>
          </p:nvPr>
        </p:nvSpPr>
        <p:spPr>
          <a:xfrm>
            <a:off x="565922" y="1367564"/>
            <a:ext cx="4145416" cy="1636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3" name="Google Shape;193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1973" y="466719"/>
            <a:ext cx="1518905" cy="423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3 + teksti ">
  <p:cSld name="kuva3 + teksti 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50"/>
          <p:cNvSpPr txBox="1">
            <a:spLocks noGrp="1"/>
          </p:cNvSpPr>
          <p:nvPr>
            <p:ph type="body" idx="1"/>
          </p:nvPr>
        </p:nvSpPr>
        <p:spPr>
          <a:xfrm>
            <a:off x="565922" y="1367564"/>
            <a:ext cx="4145416" cy="1636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7" name="Google Shape;197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1973" y="466719"/>
            <a:ext cx="1518905" cy="423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nsi 2">
  <p:cSld name="kansi 2">
    <p:bg>
      <p:bgPr>
        <a:solidFill>
          <a:schemeClr val="accen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52047" y="1223140"/>
            <a:ext cx="3792072" cy="378532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434620" y="5584717"/>
            <a:ext cx="11201567" cy="478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2"/>
          </p:nvPr>
        </p:nvSpPr>
        <p:spPr>
          <a:xfrm>
            <a:off x="435110" y="6182273"/>
            <a:ext cx="11201077" cy="40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4" name="Google Shape;3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049" y="393520"/>
            <a:ext cx="2375109" cy="66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4 + teksti">
  <p:cSld name="kuva4 + teksti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51"/>
          <p:cNvSpPr txBox="1">
            <a:spLocks noGrp="1"/>
          </p:cNvSpPr>
          <p:nvPr>
            <p:ph type="body" idx="1"/>
          </p:nvPr>
        </p:nvSpPr>
        <p:spPr>
          <a:xfrm>
            <a:off x="565922" y="1367564"/>
            <a:ext cx="4145416" cy="1636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1" name="Google Shape;201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1973" y="466719"/>
            <a:ext cx="1518905" cy="423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5 + teksti ">
  <p:cSld name="kuva5 + teksti 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8709" y="0"/>
            <a:ext cx="1220070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52"/>
          <p:cNvSpPr txBox="1">
            <a:spLocks noGrp="1"/>
          </p:cNvSpPr>
          <p:nvPr>
            <p:ph type="body" idx="1"/>
          </p:nvPr>
        </p:nvSpPr>
        <p:spPr>
          <a:xfrm>
            <a:off x="565922" y="1367564"/>
            <a:ext cx="4145416" cy="1636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5" name="Google Shape;205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1973" y="466719"/>
            <a:ext cx="1518905" cy="423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6 + teksti">
  <p:cSld name="kuva6 + teksti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53"/>
          <p:cNvSpPr txBox="1">
            <a:spLocks noGrp="1"/>
          </p:cNvSpPr>
          <p:nvPr>
            <p:ph type="body" idx="1"/>
          </p:nvPr>
        </p:nvSpPr>
        <p:spPr>
          <a:xfrm>
            <a:off x="565922" y="1367564"/>
            <a:ext cx="4145416" cy="1636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9" name="Google Shape;209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1973" y="466719"/>
            <a:ext cx="1518905" cy="423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7 + teksti">
  <p:cSld name="kuva7 + teksti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54"/>
          <p:cNvSpPr txBox="1">
            <a:spLocks noGrp="1"/>
          </p:cNvSpPr>
          <p:nvPr>
            <p:ph type="body" idx="1"/>
          </p:nvPr>
        </p:nvSpPr>
        <p:spPr>
          <a:xfrm>
            <a:off x="565922" y="1367564"/>
            <a:ext cx="4145416" cy="1636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3" name="Google Shape;213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1973" y="466719"/>
            <a:ext cx="1518905" cy="423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kara + kuva">
  <p:cSld name="sakara + kuva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3316406" y="0"/>
            <a:ext cx="8875594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16" name="Google Shape;216;p55"/>
          <p:cNvSpPr txBox="1">
            <a:spLocks noGrp="1"/>
          </p:cNvSpPr>
          <p:nvPr>
            <p:ph type="body" idx="1"/>
          </p:nvPr>
        </p:nvSpPr>
        <p:spPr>
          <a:xfrm>
            <a:off x="457200" y="776288"/>
            <a:ext cx="2859206" cy="510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+ kulmasakara">
  <p:cSld name="kuva + kulmasakara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p56"/>
          <p:cNvSpPr txBox="1">
            <a:spLocks noGrp="1"/>
          </p:cNvSpPr>
          <p:nvPr>
            <p:ph type="body" idx="1"/>
          </p:nvPr>
        </p:nvSpPr>
        <p:spPr>
          <a:xfrm>
            <a:off x="9005777" y="5231217"/>
            <a:ext cx="3040912" cy="1361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+ kulmasakara 2">
  <p:cSld name="kuva + kulmasakara 2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22" name="Google Shape;222;p57"/>
          <p:cNvSpPr txBox="1">
            <a:spLocks noGrp="1"/>
          </p:cNvSpPr>
          <p:nvPr>
            <p:ph type="body" idx="1"/>
          </p:nvPr>
        </p:nvSpPr>
        <p:spPr>
          <a:xfrm>
            <a:off x="329609" y="5220584"/>
            <a:ext cx="3040912" cy="1361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ko vihreä">
  <p:cSld name="koko vihreä">
    <p:bg>
      <p:bgPr>
        <a:solidFill>
          <a:schemeClr val="accen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ko harmaa">
  <p:cSld name="koko harmaa">
    <p:bg>
      <p:bgPr>
        <a:solidFill>
          <a:srgbClr val="363534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ko valkoinen">
  <p:cSld name="koko valkoine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nsi 3">
  <p:cSld name="kansi 3">
    <p:bg>
      <p:bgPr>
        <a:solidFill>
          <a:schemeClr val="accen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>
            <a:spLocks noGrp="1"/>
          </p:cNvSpPr>
          <p:nvPr>
            <p:ph type="ctrTitle"/>
          </p:nvPr>
        </p:nvSpPr>
        <p:spPr>
          <a:xfrm>
            <a:off x="476922" y="5610672"/>
            <a:ext cx="10965778" cy="711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T Sans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52047" y="1223140"/>
            <a:ext cx="3792072" cy="378532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476921" y="6403327"/>
            <a:ext cx="11201077" cy="40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049" y="393520"/>
            <a:ext cx="2375109" cy="66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koninosto 1">
  <p:cSld name="ikoninosto 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21738" y="586738"/>
            <a:ext cx="5566360" cy="556636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61"/>
          <p:cNvSpPr txBox="1">
            <a:spLocks noGrp="1"/>
          </p:cNvSpPr>
          <p:nvPr>
            <p:ph type="body" idx="1"/>
          </p:nvPr>
        </p:nvSpPr>
        <p:spPr>
          <a:xfrm>
            <a:off x="1021080" y="1097280"/>
            <a:ext cx="4693920" cy="468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 b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9" name="Google Shape;229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0219" y="6004560"/>
            <a:ext cx="1595642" cy="444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koninosto 2">
  <p:cSld name="ikoninosto 2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2"/>
          <p:cNvSpPr txBox="1">
            <a:spLocks noGrp="1"/>
          </p:cNvSpPr>
          <p:nvPr>
            <p:ph type="body" idx="1"/>
          </p:nvPr>
        </p:nvSpPr>
        <p:spPr>
          <a:xfrm>
            <a:off x="1036320" y="1097280"/>
            <a:ext cx="4678680" cy="464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 b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2" name="Google Shape;232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70219" y="6004560"/>
            <a:ext cx="1595642" cy="44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6068" y="586738"/>
            <a:ext cx="5583538" cy="5590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koninosto 3">
  <p:cSld name="ikoninosto 3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24109" y="586738"/>
            <a:ext cx="5665497" cy="5665497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63"/>
          <p:cNvSpPr txBox="1">
            <a:spLocks noGrp="1"/>
          </p:cNvSpPr>
          <p:nvPr>
            <p:ph type="body" idx="1"/>
          </p:nvPr>
        </p:nvSpPr>
        <p:spPr>
          <a:xfrm>
            <a:off x="1036320" y="1097280"/>
            <a:ext cx="4678680" cy="458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 b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7" name="Google Shape;237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0219" y="6004560"/>
            <a:ext cx="1595642" cy="444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think harmaa">
  <p:cSld name="Rethink harmaa">
    <p:bg>
      <p:bgPr>
        <a:solidFill>
          <a:srgbClr val="363534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4"/>
          <p:cNvSpPr txBox="1"/>
          <p:nvPr/>
        </p:nvSpPr>
        <p:spPr>
          <a:xfrm>
            <a:off x="982615" y="3888836"/>
            <a:ext cx="1270700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8000" b="1">
                <a:solidFill>
                  <a:schemeClr val="lt2"/>
                </a:solidFill>
                <a:latin typeface="PT Sans"/>
                <a:ea typeface="PT Sans"/>
                <a:cs typeface="PT Sans"/>
                <a:sym typeface="PT Sans"/>
              </a:rPr>
              <a:t>Rethink. Resolve. Redo.</a:t>
            </a:r>
            <a:endParaRPr/>
          </a:p>
        </p:txBody>
      </p:sp>
      <p:pic>
        <p:nvPicPr>
          <p:cNvPr id="240" name="Google Shape;240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08335" y="804119"/>
            <a:ext cx="3274218" cy="91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ljä nostoa">
  <p:cSld name="neljä nostoa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5"/>
          <p:cNvSpPr>
            <a:spLocks noGrp="1"/>
          </p:cNvSpPr>
          <p:nvPr>
            <p:ph type="pic" idx="2"/>
          </p:nvPr>
        </p:nvSpPr>
        <p:spPr>
          <a:xfrm>
            <a:off x="-3775" y="0"/>
            <a:ext cx="6048000" cy="2736000"/>
          </a:xfrm>
          <a:prstGeom prst="rect">
            <a:avLst/>
          </a:prstGeom>
          <a:noFill/>
          <a:ln>
            <a:noFill/>
          </a:ln>
        </p:spPr>
      </p:sp>
      <p:sp>
        <p:nvSpPr>
          <p:cNvPr id="243" name="Google Shape;243;p65"/>
          <p:cNvSpPr>
            <a:spLocks noGrp="1"/>
          </p:cNvSpPr>
          <p:nvPr>
            <p:ph type="pic" idx="3"/>
          </p:nvPr>
        </p:nvSpPr>
        <p:spPr>
          <a:xfrm>
            <a:off x="-3775" y="4109200"/>
            <a:ext cx="6048000" cy="2730800"/>
          </a:xfrm>
          <a:prstGeom prst="rect">
            <a:avLst/>
          </a:prstGeom>
          <a:noFill/>
          <a:ln>
            <a:noFill/>
          </a:ln>
        </p:spPr>
      </p:sp>
      <p:sp>
        <p:nvSpPr>
          <p:cNvPr id="244" name="Google Shape;244;p65"/>
          <p:cNvSpPr>
            <a:spLocks noGrp="1"/>
          </p:cNvSpPr>
          <p:nvPr>
            <p:ph type="pic" idx="4"/>
          </p:nvPr>
        </p:nvSpPr>
        <p:spPr>
          <a:xfrm>
            <a:off x="6108915" y="0"/>
            <a:ext cx="6083085" cy="2736000"/>
          </a:xfrm>
          <a:prstGeom prst="rect">
            <a:avLst/>
          </a:prstGeom>
          <a:noFill/>
          <a:ln>
            <a:noFill/>
          </a:ln>
        </p:spPr>
      </p:sp>
      <p:sp>
        <p:nvSpPr>
          <p:cNvPr id="245" name="Google Shape;245;p65"/>
          <p:cNvSpPr>
            <a:spLocks noGrp="1"/>
          </p:cNvSpPr>
          <p:nvPr>
            <p:ph type="pic" idx="5"/>
          </p:nvPr>
        </p:nvSpPr>
        <p:spPr>
          <a:xfrm>
            <a:off x="6108914" y="4109200"/>
            <a:ext cx="6083085" cy="2736000"/>
          </a:xfrm>
          <a:prstGeom prst="rect">
            <a:avLst/>
          </a:prstGeom>
          <a:noFill/>
          <a:ln>
            <a:noFill/>
          </a:ln>
        </p:spPr>
      </p:sp>
      <p:sp>
        <p:nvSpPr>
          <p:cNvPr id="246" name="Google Shape;246;p65"/>
          <p:cNvSpPr/>
          <p:nvPr/>
        </p:nvSpPr>
        <p:spPr>
          <a:xfrm>
            <a:off x="-3775" y="2736000"/>
            <a:ext cx="12195775" cy="137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47" name="Google Shape;247;p65"/>
          <p:cNvSpPr txBox="1">
            <a:spLocks noGrp="1"/>
          </p:cNvSpPr>
          <p:nvPr>
            <p:ph type="body" idx="1"/>
          </p:nvPr>
        </p:nvSpPr>
        <p:spPr>
          <a:xfrm>
            <a:off x="609600" y="2959100"/>
            <a:ext cx="112141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e nostoa">
  <p:cSld name="kolme nostoa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6"/>
          <p:cNvSpPr/>
          <p:nvPr/>
        </p:nvSpPr>
        <p:spPr>
          <a:xfrm>
            <a:off x="8479539" y="0"/>
            <a:ext cx="3712461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50" name="Google Shape;250;p66"/>
          <p:cNvSpPr>
            <a:spLocks noGrp="1"/>
          </p:cNvSpPr>
          <p:nvPr>
            <p:ph type="pic" idx="2"/>
          </p:nvPr>
        </p:nvSpPr>
        <p:spPr>
          <a:xfrm>
            <a:off x="1" y="0"/>
            <a:ext cx="2808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51" name="Google Shape;251;p66"/>
          <p:cNvSpPr>
            <a:spLocks noGrp="1"/>
          </p:cNvSpPr>
          <p:nvPr>
            <p:ph type="pic" idx="3"/>
          </p:nvPr>
        </p:nvSpPr>
        <p:spPr>
          <a:xfrm>
            <a:off x="5707539" y="0"/>
            <a:ext cx="277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52" name="Google Shape;252;p66"/>
          <p:cNvSpPr>
            <a:spLocks noGrp="1"/>
          </p:cNvSpPr>
          <p:nvPr>
            <p:ph type="pic" idx="4"/>
          </p:nvPr>
        </p:nvSpPr>
        <p:spPr>
          <a:xfrm>
            <a:off x="2856128" y="0"/>
            <a:ext cx="2808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53" name="Google Shape;253;p66"/>
          <p:cNvSpPr txBox="1">
            <a:spLocks noGrp="1"/>
          </p:cNvSpPr>
          <p:nvPr>
            <p:ph type="body" idx="1"/>
          </p:nvPr>
        </p:nvSpPr>
        <p:spPr>
          <a:xfrm>
            <a:off x="8978900" y="868733"/>
            <a:ext cx="2908299" cy="186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p66"/>
          <p:cNvSpPr txBox="1">
            <a:spLocks noGrp="1"/>
          </p:cNvSpPr>
          <p:nvPr>
            <p:ph type="body" idx="5"/>
          </p:nvPr>
        </p:nvSpPr>
        <p:spPr>
          <a:xfrm>
            <a:off x="8978900" y="3188880"/>
            <a:ext cx="2908299" cy="114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e nostoa 2">
  <p:cSld name="kolme nostoa 2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7"/>
          <p:cNvSpPr/>
          <p:nvPr/>
        </p:nvSpPr>
        <p:spPr>
          <a:xfrm>
            <a:off x="8522950" y="0"/>
            <a:ext cx="3669050" cy="6858000"/>
          </a:xfrm>
          <a:prstGeom prst="rect">
            <a:avLst/>
          </a:prstGeom>
          <a:solidFill>
            <a:srgbClr val="3635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57" name="Google Shape;257;p67"/>
          <p:cNvSpPr>
            <a:spLocks noGrp="1"/>
          </p:cNvSpPr>
          <p:nvPr>
            <p:ph type="pic" idx="2"/>
          </p:nvPr>
        </p:nvSpPr>
        <p:spPr>
          <a:xfrm>
            <a:off x="1" y="0"/>
            <a:ext cx="2808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58" name="Google Shape;258;p67"/>
          <p:cNvSpPr>
            <a:spLocks noGrp="1"/>
          </p:cNvSpPr>
          <p:nvPr>
            <p:ph type="pic" idx="3"/>
          </p:nvPr>
        </p:nvSpPr>
        <p:spPr>
          <a:xfrm>
            <a:off x="5707539" y="0"/>
            <a:ext cx="277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59" name="Google Shape;259;p67"/>
          <p:cNvSpPr>
            <a:spLocks noGrp="1"/>
          </p:cNvSpPr>
          <p:nvPr>
            <p:ph type="pic" idx="4"/>
          </p:nvPr>
        </p:nvSpPr>
        <p:spPr>
          <a:xfrm>
            <a:off x="2856128" y="0"/>
            <a:ext cx="2808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60" name="Google Shape;260;p67"/>
          <p:cNvSpPr txBox="1">
            <a:spLocks noGrp="1"/>
          </p:cNvSpPr>
          <p:nvPr>
            <p:ph type="body" idx="1"/>
          </p:nvPr>
        </p:nvSpPr>
        <p:spPr>
          <a:xfrm>
            <a:off x="8978900" y="868733"/>
            <a:ext cx="2908299" cy="186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 b="1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67"/>
          <p:cNvSpPr txBox="1">
            <a:spLocks noGrp="1"/>
          </p:cNvSpPr>
          <p:nvPr>
            <p:ph type="body" idx="5"/>
          </p:nvPr>
        </p:nvSpPr>
        <p:spPr>
          <a:xfrm>
            <a:off x="8978900" y="3188880"/>
            <a:ext cx="2908299" cy="114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2" name="Google Shape;262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98022" y="6142434"/>
            <a:ext cx="1518905" cy="423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e nostoa 3">
  <p:cSld name="kolme nostoa 3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8"/>
          <p:cNvSpPr>
            <a:spLocks noGrp="1"/>
          </p:cNvSpPr>
          <p:nvPr>
            <p:ph type="pic" idx="2"/>
          </p:nvPr>
        </p:nvSpPr>
        <p:spPr>
          <a:xfrm>
            <a:off x="1" y="0"/>
            <a:ext cx="4032000" cy="5029200"/>
          </a:xfrm>
          <a:prstGeom prst="rect">
            <a:avLst/>
          </a:prstGeom>
          <a:noFill/>
          <a:ln>
            <a:noFill/>
          </a:ln>
        </p:spPr>
      </p:sp>
      <p:sp>
        <p:nvSpPr>
          <p:cNvPr id="265" name="Google Shape;265;p68"/>
          <p:cNvSpPr>
            <a:spLocks noGrp="1"/>
          </p:cNvSpPr>
          <p:nvPr>
            <p:ph type="pic" idx="3"/>
          </p:nvPr>
        </p:nvSpPr>
        <p:spPr>
          <a:xfrm>
            <a:off x="8163015" y="0"/>
            <a:ext cx="4032000" cy="5029200"/>
          </a:xfrm>
          <a:prstGeom prst="rect">
            <a:avLst/>
          </a:prstGeom>
          <a:noFill/>
          <a:ln>
            <a:noFill/>
          </a:ln>
        </p:spPr>
      </p:sp>
      <p:sp>
        <p:nvSpPr>
          <p:cNvPr id="266" name="Google Shape;266;p68"/>
          <p:cNvSpPr>
            <a:spLocks noGrp="1"/>
          </p:cNvSpPr>
          <p:nvPr>
            <p:ph type="pic" idx="4"/>
          </p:nvPr>
        </p:nvSpPr>
        <p:spPr>
          <a:xfrm>
            <a:off x="4080679" y="0"/>
            <a:ext cx="4032000" cy="5029200"/>
          </a:xfrm>
          <a:prstGeom prst="rect">
            <a:avLst/>
          </a:prstGeom>
          <a:noFill/>
          <a:ln>
            <a:noFill/>
          </a:ln>
        </p:spPr>
      </p:sp>
      <p:sp>
        <p:nvSpPr>
          <p:cNvPr id="267" name="Google Shape;267;p68"/>
          <p:cNvSpPr/>
          <p:nvPr/>
        </p:nvSpPr>
        <p:spPr>
          <a:xfrm>
            <a:off x="1" y="5029200"/>
            <a:ext cx="12195014" cy="182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68" name="Google Shape;268;p68"/>
          <p:cNvSpPr txBox="1">
            <a:spLocks noGrp="1"/>
          </p:cNvSpPr>
          <p:nvPr>
            <p:ph type="body" idx="1"/>
          </p:nvPr>
        </p:nvSpPr>
        <p:spPr>
          <a:xfrm>
            <a:off x="458950" y="5532682"/>
            <a:ext cx="112141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e nostoa 4">
  <p:cSld name="kolme nostoa 4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9"/>
          <p:cNvSpPr>
            <a:spLocks noGrp="1"/>
          </p:cNvSpPr>
          <p:nvPr>
            <p:ph type="pic" idx="2"/>
          </p:nvPr>
        </p:nvSpPr>
        <p:spPr>
          <a:xfrm>
            <a:off x="1" y="0"/>
            <a:ext cx="4032000" cy="5029200"/>
          </a:xfrm>
          <a:prstGeom prst="rect">
            <a:avLst/>
          </a:prstGeom>
          <a:noFill/>
          <a:ln>
            <a:noFill/>
          </a:ln>
        </p:spPr>
      </p:sp>
      <p:sp>
        <p:nvSpPr>
          <p:cNvPr id="271" name="Google Shape;271;p69"/>
          <p:cNvSpPr>
            <a:spLocks noGrp="1"/>
          </p:cNvSpPr>
          <p:nvPr>
            <p:ph type="pic" idx="3"/>
          </p:nvPr>
        </p:nvSpPr>
        <p:spPr>
          <a:xfrm>
            <a:off x="8163015" y="0"/>
            <a:ext cx="4032000" cy="5029200"/>
          </a:xfrm>
          <a:prstGeom prst="rect">
            <a:avLst/>
          </a:prstGeom>
          <a:noFill/>
          <a:ln>
            <a:noFill/>
          </a:ln>
        </p:spPr>
      </p:sp>
      <p:sp>
        <p:nvSpPr>
          <p:cNvPr id="272" name="Google Shape;272;p69"/>
          <p:cNvSpPr>
            <a:spLocks noGrp="1"/>
          </p:cNvSpPr>
          <p:nvPr>
            <p:ph type="pic" idx="4"/>
          </p:nvPr>
        </p:nvSpPr>
        <p:spPr>
          <a:xfrm>
            <a:off x="4080679" y="0"/>
            <a:ext cx="4032000" cy="5029200"/>
          </a:xfrm>
          <a:prstGeom prst="rect">
            <a:avLst/>
          </a:prstGeom>
          <a:noFill/>
          <a:ln>
            <a:noFill/>
          </a:ln>
        </p:spPr>
      </p:sp>
      <p:sp>
        <p:nvSpPr>
          <p:cNvPr id="273" name="Google Shape;273;p69"/>
          <p:cNvSpPr/>
          <p:nvPr/>
        </p:nvSpPr>
        <p:spPr>
          <a:xfrm>
            <a:off x="1" y="5029200"/>
            <a:ext cx="12195014" cy="1828800"/>
          </a:xfrm>
          <a:prstGeom prst="rect">
            <a:avLst/>
          </a:prstGeom>
          <a:solidFill>
            <a:srgbClr val="3635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74" name="Google Shape;274;p69"/>
          <p:cNvSpPr txBox="1">
            <a:spLocks noGrp="1"/>
          </p:cNvSpPr>
          <p:nvPr>
            <p:ph type="body" idx="1"/>
          </p:nvPr>
        </p:nvSpPr>
        <p:spPr>
          <a:xfrm>
            <a:off x="458950" y="5532682"/>
            <a:ext cx="112141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 b="1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sessi 1">
  <p:cSld name="prosessi 1"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70"/>
          <p:cNvSpPr/>
          <p:nvPr/>
        </p:nvSpPr>
        <p:spPr>
          <a:xfrm>
            <a:off x="5533239" y="1371947"/>
            <a:ext cx="1053405" cy="10534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77" name="Google Shape;277;p70"/>
          <p:cNvSpPr/>
          <p:nvPr/>
        </p:nvSpPr>
        <p:spPr>
          <a:xfrm>
            <a:off x="1717674" y="1389627"/>
            <a:ext cx="1053405" cy="10534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78" name="Google Shape;278;p70"/>
          <p:cNvSpPr/>
          <p:nvPr/>
        </p:nvSpPr>
        <p:spPr>
          <a:xfrm>
            <a:off x="9410499" y="1371947"/>
            <a:ext cx="1053405" cy="10534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79" name="Google Shape;279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31976" y="461770"/>
            <a:ext cx="1519200" cy="42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70"/>
          <p:cNvSpPr txBox="1">
            <a:spLocks noGrp="1"/>
          </p:cNvSpPr>
          <p:nvPr>
            <p:ph type="body" idx="1"/>
          </p:nvPr>
        </p:nvSpPr>
        <p:spPr>
          <a:xfrm>
            <a:off x="500063" y="414338"/>
            <a:ext cx="9288919" cy="62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 b="1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81" name="Google Shape;281;p70"/>
          <p:cNvCxnSpPr/>
          <p:nvPr/>
        </p:nvCxnSpPr>
        <p:spPr>
          <a:xfrm>
            <a:off x="491223" y="1707075"/>
            <a:ext cx="11210240" cy="2540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2" name="Google Shape;282;p70"/>
          <p:cNvSpPr txBox="1">
            <a:spLocks noGrp="1"/>
          </p:cNvSpPr>
          <p:nvPr>
            <p:ph type="body" idx="2"/>
          </p:nvPr>
        </p:nvSpPr>
        <p:spPr>
          <a:xfrm>
            <a:off x="2017343" y="1441169"/>
            <a:ext cx="620712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70"/>
          <p:cNvSpPr txBox="1">
            <a:spLocks noGrp="1"/>
          </p:cNvSpPr>
          <p:nvPr>
            <p:ph type="body" idx="3"/>
          </p:nvPr>
        </p:nvSpPr>
        <p:spPr>
          <a:xfrm>
            <a:off x="785813" y="2559434"/>
            <a:ext cx="2917825" cy="415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p70"/>
          <p:cNvSpPr txBox="1">
            <a:spLocks noGrp="1"/>
          </p:cNvSpPr>
          <p:nvPr>
            <p:ph type="body" idx="4"/>
          </p:nvPr>
        </p:nvSpPr>
        <p:spPr>
          <a:xfrm>
            <a:off x="785813" y="3120870"/>
            <a:ext cx="2917825" cy="3311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70"/>
          <p:cNvSpPr txBox="1">
            <a:spLocks noGrp="1"/>
          </p:cNvSpPr>
          <p:nvPr>
            <p:ph type="body" idx="5"/>
          </p:nvPr>
        </p:nvSpPr>
        <p:spPr>
          <a:xfrm>
            <a:off x="5826931" y="1466569"/>
            <a:ext cx="620712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6" name="Google Shape;286;p70"/>
          <p:cNvSpPr txBox="1">
            <a:spLocks noGrp="1"/>
          </p:cNvSpPr>
          <p:nvPr>
            <p:ph type="body" idx="6"/>
          </p:nvPr>
        </p:nvSpPr>
        <p:spPr>
          <a:xfrm>
            <a:off x="4601378" y="2559434"/>
            <a:ext cx="2917825" cy="415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70"/>
          <p:cNvSpPr txBox="1">
            <a:spLocks noGrp="1"/>
          </p:cNvSpPr>
          <p:nvPr>
            <p:ph type="body" idx="7"/>
          </p:nvPr>
        </p:nvSpPr>
        <p:spPr>
          <a:xfrm>
            <a:off x="4601378" y="3120870"/>
            <a:ext cx="2917825" cy="3311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70"/>
          <p:cNvSpPr txBox="1">
            <a:spLocks noGrp="1"/>
          </p:cNvSpPr>
          <p:nvPr>
            <p:ph type="body" idx="8"/>
          </p:nvPr>
        </p:nvSpPr>
        <p:spPr>
          <a:xfrm>
            <a:off x="9737161" y="1466569"/>
            <a:ext cx="620712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70"/>
          <p:cNvSpPr txBox="1">
            <a:spLocks noGrp="1"/>
          </p:cNvSpPr>
          <p:nvPr>
            <p:ph type="body" idx="9"/>
          </p:nvPr>
        </p:nvSpPr>
        <p:spPr>
          <a:xfrm>
            <a:off x="8484856" y="2559434"/>
            <a:ext cx="2917825" cy="415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70"/>
          <p:cNvSpPr txBox="1">
            <a:spLocks noGrp="1"/>
          </p:cNvSpPr>
          <p:nvPr>
            <p:ph type="body" idx="13"/>
          </p:nvPr>
        </p:nvSpPr>
        <p:spPr>
          <a:xfrm>
            <a:off x="8484856" y="3120870"/>
            <a:ext cx="2917825" cy="3311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nsi 4">
  <p:cSld name="kansi 4">
    <p:bg>
      <p:bgPr>
        <a:solidFill>
          <a:schemeClr val="accent2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01050" y="-1"/>
            <a:ext cx="1224814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3108901" y="4034296"/>
            <a:ext cx="5468874" cy="77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3108901" y="6182272"/>
            <a:ext cx="6452195" cy="43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4" name="Google Shape;4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61096" y="276562"/>
            <a:ext cx="2375109" cy="66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sessi 2">
  <p:cSld name="prosessi 2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71"/>
          <p:cNvSpPr/>
          <p:nvPr/>
        </p:nvSpPr>
        <p:spPr>
          <a:xfrm>
            <a:off x="4247773" y="1380656"/>
            <a:ext cx="652622" cy="6526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3" name="Google Shape;293;p71"/>
          <p:cNvSpPr/>
          <p:nvPr/>
        </p:nvSpPr>
        <p:spPr>
          <a:xfrm>
            <a:off x="7220962" y="1399975"/>
            <a:ext cx="652622" cy="6526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4" name="Google Shape;294;p71"/>
          <p:cNvSpPr/>
          <p:nvPr/>
        </p:nvSpPr>
        <p:spPr>
          <a:xfrm>
            <a:off x="10068032" y="1418214"/>
            <a:ext cx="652622" cy="6526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95" name="Google Shape;295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31976" y="461770"/>
            <a:ext cx="1519200" cy="42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71"/>
          <p:cNvSpPr/>
          <p:nvPr/>
        </p:nvSpPr>
        <p:spPr>
          <a:xfrm>
            <a:off x="1510179" y="1392140"/>
            <a:ext cx="652622" cy="6526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7" name="Google Shape;297;p71"/>
          <p:cNvSpPr txBox="1">
            <a:spLocks noGrp="1"/>
          </p:cNvSpPr>
          <p:nvPr>
            <p:ph type="body" idx="1"/>
          </p:nvPr>
        </p:nvSpPr>
        <p:spPr>
          <a:xfrm>
            <a:off x="500063" y="414338"/>
            <a:ext cx="8737941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 b="1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98" name="Google Shape;298;p71"/>
          <p:cNvCxnSpPr/>
          <p:nvPr/>
        </p:nvCxnSpPr>
        <p:spPr>
          <a:xfrm>
            <a:off x="486334" y="1760857"/>
            <a:ext cx="11210240" cy="2540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9" name="Google Shape;299;p71"/>
          <p:cNvSpPr txBox="1">
            <a:spLocks noGrp="1"/>
          </p:cNvSpPr>
          <p:nvPr>
            <p:ph type="body" idx="2"/>
          </p:nvPr>
        </p:nvSpPr>
        <p:spPr>
          <a:xfrm>
            <a:off x="1700282" y="1413790"/>
            <a:ext cx="620712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71"/>
          <p:cNvSpPr txBox="1">
            <a:spLocks noGrp="1"/>
          </p:cNvSpPr>
          <p:nvPr>
            <p:ph type="body" idx="3"/>
          </p:nvPr>
        </p:nvSpPr>
        <p:spPr>
          <a:xfrm>
            <a:off x="626804" y="2160828"/>
            <a:ext cx="2349088" cy="415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71"/>
          <p:cNvSpPr txBox="1">
            <a:spLocks noGrp="1"/>
          </p:cNvSpPr>
          <p:nvPr>
            <p:ph type="body" idx="4"/>
          </p:nvPr>
        </p:nvSpPr>
        <p:spPr>
          <a:xfrm>
            <a:off x="626802" y="2591562"/>
            <a:ext cx="2349089" cy="2912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71"/>
          <p:cNvSpPr txBox="1">
            <a:spLocks noGrp="1"/>
          </p:cNvSpPr>
          <p:nvPr>
            <p:ph type="body" idx="5"/>
          </p:nvPr>
        </p:nvSpPr>
        <p:spPr>
          <a:xfrm>
            <a:off x="4437876" y="1402306"/>
            <a:ext cx="620712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71"/>
          <p:cNvSpPr txBox="1">
            <a:spLocks noGrp="1"/>
          </p:cNvSpPr>
          <p:nvPr>
            <p:ph type="body" idx="6"/>
          </p:nvPr>
        </p:nvSpPr>
        <p:spPr>
          <a:xfrm>
            <a:off x="3473874" y="2160828"/>
            <a:ext cx="2349088" cy="415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71"/>
          <p:cNvSpPr txBox="1">
            <a:spLocks noGrp="1"/>
          </p:cNvSpPr>
          <p:nvPr>
            <p:ph type="body" idx="7"/>
          </p:nvPr>
        </p:nvSpPr>
        <p:spPr>
          <a:xfrm>
            <a:off x="3473872" y="2591562"/>
            <a:ext cx="2349089" cy="291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71"/>
          <p:cNvSpPr txBox="1">
            <a:spLocks noGrp="1"/>
          </p:cNvSpPr>
          <p:nvPr>
            <p:ph type="body" idx="8"/>
          </p:nvPr>
        </p:nvSpPr>
        <p:spPr>
          <a:xfrm>
            <a:off x="7411065" y="1421625"/>
            <a:ext cx="620712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71"/>
          <p:cNvSpPr txBox="1">
            <a:spLocks noGrp="1"/>
          </p:cNvSpPr>
          <p:nvPr>
            <p:ph type="body" idx="9"/>
          </p:nvPr>
        </p:nvSpPr>
        <p:spPr>
          <a:xfrm>
            <a:off x="6320944" y="2160828"/>
            <a:ext cx="2349088" cy="415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71"/>
          <p:cNvSpPr txBox="1">
            <a:spLocks noGrp="1"/>
          </p:cNvSpPr>
          <p:nvPr>
            <p:ph type="body" idx="13"/>
          </p:nvPr>
        </p:nvSpPr>
        <p:spPr>
          <a:xfrm>
            <a:off x="6320942" y="2591562"/>
            <a:ext cx="2349089" cy="291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71"/>
          <p:cNvSpPr txBox="1">
            <a:spLocks noGrp="1"/>
          </p:cNvSpPr>
          <p:nvPr>
            <p:ph type="body" idx="14"/>
          </p:nvPr>
        </p:nvSpPr>
        <p:spPr>
          <a:xfrm>
            <a:off x="10258135" y="1439864"/>
            <a:ext cx="620712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71"/>
          <p:cNvSpPr txBox="1">
            <a:spLocks noGrp="1"/>
          </p:cNvSpPr>
          <p:nvPr>
            <p:ph type="body" idx="15"/>
          </p:nvPr>
        </p:nvSpPr>
        <p:spPr>
          <a:xfrm>
            <a:off x="9168014" y="2160828"/>
            <a:ext cx="2349088" cy="415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71"/>
          <p:cNvSpPr txBox="1">
            <a:spLocks noGrp="1"/>
          </p:cNvSpPr>
          <p:nvPr>
            <p:ph type="body" idx="16"/>
          </p:nvPr>
        </p:nvSpPr>
        <p:spPr>
          <a:xfrm>
            <a:off x="9168012" y="2591562"/>
            <a:ext cx="2349089" cy="291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sessi 3">
  <p:cSld name="prosessi 3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72"/>
          <p:cNvSpPr txBox="1">
            <a:spLocks noGrp="1"/>
          </p:cNvSpPr>
          <p:nvPr>
            <p:ph type="body" idx="1"/>
          </p:nvPr>
        </p:nvSpPr>
        <p:spPr>
          <a:xfrm>
            <a:off x="500063" y="414338"/>
            <a:ext cx="9288919" cy="110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 b="1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13" name="Google Shape;313;p72"/>
          <p:cNvCxnSpPr/>
          <p:nvPr/>
        </p:nvCxnSpPr>
        <p:spPr>
          <a:xfrm>
            <a:off x="491223" y="2146349"/>
            <a:ext cx="11210240" cy="254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4" name="Google Shape;314;p72"/>
          <p:cNvSpPr/>
          <p:nvPr/>
        </p:nvSpPr>
        <p:spPr>
          <a:xfrm>
            <a:off x="965293" y="1879710"/>
            <a:ext cx="933216" cy="9332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15" name="Google Shape;315;p72"/>
          <p:cNvSpPr/>
          <p:nvPr/>
        </p:nvSpPr>
        <p:spPr>
          <a:xfrm>
            <a:off x="3305795" y="1914002"/>
            <a:ext cx="933216" cy="9332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16" name="Google Shape;316;p72"/>
          <p:cNvSpPr/>
          <p:nvPr/>
        </p:nvSpPr>
        <p:spPr>
          <a:xfrm>
            <a:off x="5613995" y="1909325"/>
            <a:ext cx="933216" cy="9332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17" name="Google Shape;317;p72"/>
          <p:cNvSpPr/>
          <p:nvPr/>
        </p:nvSpPr>
        <p:spPr>
          <a:xfrm>
            <a:off x="8013792" y="1909657"/>
            <a:ext cx="933216" cy="9332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18" name="Google Shape;318;p72"/>
          <p:cNvSpPr/>
          <p:nvPr/>
        </p:nvSpPr>
        <p:spPr>
          <a:xfrm>
            <a:off x="10361033" y="1915186"/>
            <a:ext cx="933216" cy="9332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319" name="Google Shape;319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31976" y="461770"/>
            <a:ext cx="1519200" cy="423599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72"/>
          <p:cNvSpPr txBox="1">
            <a:spLocks noGrp="1"/>
          </p:cNvSpPr>
          <p:nvPr>
            <p:ph type="body" idx="2"/>
          </p:nvPr>
        </p:nvSpPr>
        <p:spPr>
          <a:xfrm>
            <a:off x="1277797" y="2004402"/>
            <a:ext cx="620712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1" name="Google Shape;321;p72"/>
          <p:cNvSpPr txBox="1">
            <a:spLocks noGrp="1"/>
          </p:cNvSpPr>
          <p:nvPr>
            <p:ph type="body" idx="3"/>
          </p:nvPr>
        </p:nvSpPr>
        <p:spPr>
          <a:xfrm>
            <a:off x="640081" y="3273040"/>
            <a:ext cx="1554478" cy="415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72"/>
          <p:cNvSpPr txBox="1">
            <a:spLocks noGrp="1"/>
          </p:cNvSpPr>
          <p:nvPr>
            <p:ph type="body" idx="4"/>
          </p:nvPr>
        </p:nvSpPr>
        <p:spPr>
          <a:xfrm>
            <a:off x="640080" y="4148899"/>
            <a:ext cx="1554479" cy="219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3" name="Google Shape;323;p72"/>
          <p:cNvSpPr txBox="1">
            <a:spLocks noGrp="1"/>
          </p:cNvSpPr>
          <p:nvPr>
            <p:ph type="body" idx="5"/>
          </p:nvPr>
        </p:nvSpPr>
        <p:spPr>
          <a:xfrm>
            <a:off x="3618299" y="2038694"/>
            <a:ext cx="620712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72"/>
          <p:cNvSpPr txBox="1">
            <a:spLocks noGrp="1"/>
          </p:cNvSpPr>
          <p:nvPr>
            <p:ph type="body" idx="6"/>
          </p:nvPr>
        </p:nvSpPr>
        <p:spPr>
          <a:xfrm>
            <a:off x="2957981" y="3255633"/>
            <a:ext cx="1554478" cy="415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72"/>
          <p:cNvSpPr txBox="1">
            <a:spLocks noGrp="1"/>
          </p:cNvSpPr>
          <p:nvPr>
            <p:ph type="body" idx="7"/>
          </p:nvPr>
        </p:nvSpPr>
        <p:spPr>
          <a:xfrm>
            <a:off x="2957980" y="4131492"/>
            <a:ext cx="1554479" cy="219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72"/>
          <p:cNvSpPr txBox="1">
            <a:spLocks noGrp="1"/>
          </p:cNvSpPr>
          <p:nvPr>
            <p:ph type="body" idx="8"/>
          </p:nvPr>
        </p:nvSpPr>
        <p:spPr>
          <a:xfrm>
            <a:off x="5926499" y="2034017"/>
            <a:ext cx="620712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7" name="Google Shape;327;p72"/>
          <p:cNvSpPr txBox="1">
            <a:spLocks noGrp="1"/>
          </p:cNvSpPr>
          <p:nvPr>
            <p:ph type="body" idx="9"/>
          </p:nvPr>
        </p:nvSpPr>
        <p:spPr>
          <a:xfrm>
            <a:off x="5301270" y="3273040"/>
            <a:ext cx="1554478" cy="415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8" name="Google Shape;328;p72"/>
          <p:cNvSpPr txBox="1">
            <a:spLocks noGrp="1"/>
          </p:cNvSpPr>
          <p:nvPr>
            <p:ph type="body" idx="13"/>
          </p:nvPr>
        </p:nvSpPr>
        <p:spPr>
          <a:xfrm>
            <a:off x="5301269" y="4148899"/>
            <a:ext cx="1554479" cy="219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9" name="Google Shape;329;p72"/>
          <p:cNvSpPr txBox="1">
            <a:spLocks noGrp="1"/>
          </p:cNvSpPr>
          <p:nvPr>
            <p:ph type="body" idx="14"/>
          </p:nvPr>
        </p:nvSpPr>
        <p:spPr>
          <a:xfrm>
            <a:off x="8326296" y="2034349"/>
            <a:ext cx="620712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0" name="Google Shape;330;p72"/>
          <p:cNvSpPr txBox="1">
            <a:spLocks noGrp="1"/>
          </p:cNvSpPr>
          <p:nvPr>
            <p:ph type="body" idx="15"/>
          </p:nvPr>
        </p:nvSpPr>
        <p:spPr>
          <a:xfrm>
            <a:off x="7674967" y="3273040"/>
            <a:ext cx="1554478" cy="415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1" name="Google Shape;331;p72"/>
          <p:cNvSpPr txBox="1">
            <a:spLocks noGrp="1"/>
          </p:cNvSpPr>
          <p:nvPr>
            <p:ph type="body" idx="16"/>
          </p:nvPr>
        </p:nvSpPr>
        <p:spPr>
          <a:xfrm>
            <a:off x="7674966" y="4148899"/>
            <a:ext cx="1554479" cy="219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2" name="Google Shape;332;p72"/>
          <p:cNvSpPr txBox="1">
            <a:spLocks noGrp="1"/>
          </p:cNvSpPr>
          <p:nvPr>
            <p:ph type="body" idx="17"/>
          </p:nvPr>
        </p:nvSpPr>
        <p:spPr>
          <a:xfrm>
            <a:off x="10673537" y="2039878"/>
            <a:ext cx="620712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3" name="Google Shape;333;p72"/>
          <p:cNvSpPr txBox="1">
            <a:spLocks noGrp="1"/>
          </p:cNvSpPr>
          <p:nvPr>
            <p:ph type="body" idx="18"/>
          </p:nvPr>
        </p:nvSpPr>
        <p:spPr>
          <a:xfrm>
            <a:off x="10015370" y="3255633"/>
            <a:ext cx="1554478" cy="415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4" name="Google Shape;334;p72"/>
          <p:cNvSpPr txBox="1">
            <a:spLocks noGrp="1"/>
          </p:cNvSpPr>
          <p:nvPr>
            <p:ph type="body" idx="19"/>
          </p:nvPr>
        </p:nvSpPr>
        <p:spPr>
          <a:xfrm>
            <a:off x="10015369" y="4131492"/>
            <a:ext cx="1554479" cy="219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1">
  <p:cSld name="logo 1">
    <p:bg>
      <p:bgPr>
        <a:solidFill>
          <a:srgbClr val="363534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57701" y="1613675"/>
            <a:ext cx="7089662" cy="3240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2">
  <p:cSld name="logo 2">
    <p:bg>
      <p:bgPr>
        <a:solidFill>
          <a:srgbClr val="363534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75558" y="2139780"/>
            <a:ext cx="7083566" cy="1975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äyntikortti">
  <p:cSld name="käyntikortti">
    <p:bg>
      <p:bgPr>
        <a:solidFill>
          <a:schemeClr val="accent2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03977" y="1776258"/>
            <a:ext cx="3311371" cy="3305479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75"/>
          <p:cNvSpPr>
            <a:spLocks noGrp="1"/>
          </p:cNvSpPr>
          <p:nvPr>
            <p:ph type="pic" idx="2"/>
          </p:nvPr>
        </p:nvSpPr>
        <p:spPr>
          <a:xfrm>
            <a:off x="1261279" y="2070890"/>
            <a:ext cx="2120900" cy="2716213"/>
          </a:xfrm>
          <a:prstGeom prst="rect">
            <a:avLst/>
          </a:prstGeom>
          <a:noFill/>
          <a:ln>
            <a:noFill/>
          </a:ln>
        </p:spPr>
      </p:sp>
      <p:sp>
        <p:nvSpPr>
          <p:cNvPr id="342" name="Google Shape;342;p75"/>
          <p:cNvSpPr txBox="1">
            <a:spLocks noGrp="1"/>
          </p:cNvSpPr>
          <p:nvPr>
            <p:ph type="body" idx="1"/>
          </p:nvPr>
        </p:nvSpPr>
        <p:spPr>
          <a:xfrm>
            <a:off x="3697364" y="2716814"/>
            <a:ext cx="3311525" cy="171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43" name="Google Shape;343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1973" y="466719"/>
            <a:ext cx="1518905" cy="423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äyntikortti 2">
  <p:cSld name="käyntikortti 2">
    <p:bg>
      <p:bgPr>
        <a:solidFill>
          <a:srgbClr val="363534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03977" y="1776258"/>
            <a:ext cx="3311371" cy="3305479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76"/>
          <p:cNvSpPr>
            <a:spLocks noGrp="1"/>
          </p:cNvSpPr>
          <p:nvPr>
            <p:ph type="pic" idx="2"/>
          </p:nvPr>
        </p:nvSpPr>
        <p:spPr>
          <a:xfrm>
            <a:off x="1261279" y="2070890"/>
            <a:ext cx="2120900" cy="2716213"/>
          </a:xfrm>
          <a:prstGeom prst="rect">
            <a:avLst/>
          </a:prstGeom>
          <a:noFill/>
          <a:ln>
            <a:noFill/>
          </a:ln>
        </p:spPr>
      </p:sp>
      <p:sp>
        <p:nvSpPr>
          <p:cNvPr id="347" name="Google Shape;347;p76"/>
          <p:cNvSpPr txBox="1">
            <a:spLocks noGrp="1"/>
          </p:cNvSpPr>
          <p:nvPr>
            <p:ph type="body" idx="1"/>
          </p:nvPr>
        </p:nvSpPr>
        <p:spPr>
          <a:xfrm>
            <a:off x="3697364" y="2716814"/>
            <a:ext cx="3311525" cy="171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48" name="Google Shape;348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1973" y="466719"/>
            <a:ext cx="1518905" cy="423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iitos">
  <p:cSld name="kiitos">
    <p:bg>
      <p:bgPr>
        <a:solidFill>
          <a:schemeClr val="accent2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77"/>
          <p:cNvSpPr txBox="1">
            <a:spLocks noGrp="1"/>
          </p:cNvSpPr>
          <p:nvPr>
            <p:ph type="body" idx="1"/>
          </p:nvPr>
        </p:nvSpPr>
        <p:spPr>
          <a:xfrm>
            <a:off x="1632013" y="2193031"/>
            <a:ext cx="5310326" cy="311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0"/>
              <a:buNone/>
              <a:defRPr sz="14000" b="1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1" name="Google Shape;351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31973" y="466719"/>
            <a:ext cx="1518905" cy="423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3977" y="1776258"/>
            <a:ext cx="3311371" cy="3305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iitos 2">
  <p:cSld name="kiitos 2">
    <p:bg>
      <p:bgPr>
        <a:solidFill>
          <a:srgbClr val="363534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78"/>
          <p:cNvSpPr txBox="1">
            <a:spLocks noGrp="1"/>
          </p:cNvSpPr>
          <p:nvPr>
            <p:ph type="body" idx="1"/>
          </p:nvPr>
        </p:nvSpPr>
        <p:spPr>
          <a:xfrm>
            <a:off x="1632013" y="2193031"/>
            <a:ext cx="5310326" cy="311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0"/>
              <a:buNone/>
              <a:defRPr sz="14000" b="1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5" name="Google Shape;355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31973" y="466719"/>
            <a:ext cx="1518905" cy="423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3977" y="1776258"/>
            <a:ext cx="3311371" cy="3305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nsi 5">
  <p:cSld name="kansi 5">
    <p:bg>
      <p:bgPr>
        <a:solidFill>
          <a:srgbClr val="363534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01050" y="-1"/>
            <a:ext cx="1224814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9"/>
          <p:cNvSpPr txBox="1">
            <a:spLocks noGrp="1"/>
          </p:cNvSpPr>
          <p:nvPr>
            <p:ph type="body" idx="1"/>
          </p:nvPr>
        </p:nvSpPr>
        <p:spPr>
          <a:xfrm>
            <a:off x="3108901" y="4034296"/>
            <a:ext cx="5468874" cy="77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2"/>
          </p:nvPr>
        </p:nvSpPr>
        <p:spPr>
          <a:xfrm>
            <a:off x="3108901" y="6182272"/>
            <a:ext cx="6452195" cy="43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61096" y="276562"/>
            <a:ext cx="2375109" cy="66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nsi 6">
  <p:cSld name="kansi 6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01050" y="-1"/>
            <a:ext cx="1224814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>
            <a:off x="3108901" y="4034296"/>
            <a:ext cx="5468874" cy="77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2"/>
          </p:nvPr>
        </p:nvSpPr>
        <p:spPr>
          <a:xfrm>
            <a:off x="3108901" y="6182272"/>
            <a:ext cx="6452195" cy="43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4" name="Google Shape;5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61096" y="288984"/>
            <a:ext cx="2375109" cy="66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nsi 7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 txBox="1">
            <a:spLocks noGrp="1"/>
          </p:cNvSpPr>
          <p:nvPr>
            <p:ph type="ctrTitle"/>
          </p:nvPr>
        </p:nvSpPr>
        <p:spPr>
          <a:xfrm>
            <a:off x="665826" y="2485891"/>
            <a:ext cx="10619795" cy="1021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T Sans"/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ubTitle" idx="1"/>
          </p:nvPr>
        </p:nvSpPr>
        <p:spPr>
          <a:xfrm>
            <a:off x="665827" y="3627472"/>
            <a:ext cx="10619794" cy="253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8" name="Google Shape;5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61096" y="288984"/>
            <a:ext cx="2375109" cy="66225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0"/>
          <p:cNvSpPr/>
          <p:nvPr/>
        </p:nvSpPr>
        <p:spPr>
          <a:xfrm>
            <a:off x="1915886" y="-10886"/>
            <a:ext cx="1959428" cy="2242457"/>
          </a:xfrm>
          <a:custGeom>
            <a:avLst/>
            <a:gdLst/>
            <a:ahLst/>
            <a:cxnLst/>
            <a:rect l="l" t="t" r="r" b="b"/>
            <a:pathLst>
              <a:path w="1959428" h="2242457" extrusionOk="0">
                <a:moveTo>
                  <a:pt x="0" y="0"/>
                </a:moveTo>
                <a:lnTo>
                  <a:pt x="947057" y="0"/>
                </a:lnTo>
                <a:lnTo>
                  <a:pt x="1959428" y="1839686"/>
                </a:lnTo>
                <a:lnTo>
                  <a:pt x="1251857" y="2242457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42" Type="http://schemas.openxmlformats.org/officeDocument/2006/relationships/slideLayout" Target="../slideLayouts/slideLayout43.xml"/><Relationship Id="rId47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51.xml"/><Relationship Id="rId55" Type="http://schemas.openxmlformats.org/officeDocument/2006/relationships/slideLayout" Target="../slideLayouts/slideLayout56.xml"/><Relationship Id="rId6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41.xml"/><Relationship Id="rId45" Type="http://schemas.openxmlformats.org/officeDocument/2006/relationships/slideLayout" Target="../slideLayouts/slideLayout46.xml"/><Relationship Id="rId53" Type="http://schemas.openxmlformats.org/officeDocument/2006/relationships/slideLayout" Target="../slideLayouts/slideLayout54.xml"/><Relationship Id="rId58" Type="http://schemas.openxmlformats.org/officeDocument/2006/relationships/slideLayout" Target="../slideLayouts/slideLayout59.xml"/><Relationship Id="rId6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.xml"/><Relationship Id="rId61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43" Type="http://schemas.openxmlformats.org/officeDocument/2006/relationships/slideLayout" Target="../slideLayouts/slideLayout44.xml"/><Relationship Id="rId48" Type="http://schemas.openxmlformats.org/officeDocument/2006/relationships/slideLayout" Target="../slideLayouts/slideLayout49.xml"/><Relationship Id="rId56" Type="http://schemas.openxmlformats.org/officeDocument/2006/relationships/slideLayout" Target="../slideLayouts/slideLayout57.xml"/><Relationship Id="rId64" Type="http://schemas.openxmlformats.org/officeDocument/2006/relationships/slideLayout" Target="../slideLayouts/slideLayout65.xml"/><Relationship Id="rId8" Type="http://schemas.openxmlformats.org/officeDocument/2006/relationships/slideLayout" Target="../slideLayouts/slideLayout9.xml"/><Relationship Id="rId51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9.xml"/><Relationship Id="rId46" Type="http://schemas.openxmlformats.org/officeDocument/2006/relationships/slideLayout" Target="../slideLayouts/slideLayout47.xml"/><Relationship Id="rId59" Type="http://schemas.openxmlformats.org/officeDocument/2006/relationships/slideLayout" Target="../slideLayouts/slideLayout60.xml"/><Relationship Id="rId67" Type="http://schemas.openxmlformats.org/officeDocument/2006/relationships/theme" Target="../theme/theme2.xml"/><Relationship Id="rId20" Type="http://schemas.openxmlformats.org/officeDocument/2006/relationships/slideLayout" Target="../slideLayouts/slideLayout21.xml"/><Relationship Id="rId41" Type="http://schemas.openxmlformats.org/officeDocument/2006/relationships/slideLayout" Target="../slideLayouts/slideLayout42.xml"/><Relationship Id="rId54" Type="http://schemas.openxmlformats.org/officeDocument/2006/relationships/slideLayout" Target="../slideLayouts/slideLayout55.xml"/><Relationship Id="rId6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49" Type="http://schemas.openxmlformats.org/officeDocument/2006/relationships/slideLayout" Target="../slideLayouts/slideLayout50.xml"/><Relationship Id="rId57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11.xml"/><Relationship Id="rId31" Type="http://schemas.openxmlformats.org/officeDocument/2006/relationships/slideLayout" Target="../slideLayouts/slideLayout32.xml"/><Relationship Id="rId44" Type="http://schemas.openxmlformats.org/officeDocument/2006/relationships/slideLayout" Target="../slideLayouts/slideLayout45.xml"/><Relationship Id="rId52" Type="http://schemas.openxmlformats.org/officeDocument/2006/relationships/slideLayout" Target="../slideLayouts/slideLayout53.xml"/><Relationship Id="rId60" Type="http://schemas.openxmlformats.org/officeDocument/2006/relationships/slideLayout" Target="../slideLayouts/slideLayout61.xml"/><Relationship Id="rId6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609599" y="706120"/>
            <a:ext cx="1096645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T Sans"/>
              <a:buNone/>
              <a:defRPr sz="6000" b="1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609599" y="2088066"/>
            <a:ext cx="10966451" cy="414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609599" y="706120"/>
            <a:ext cx="1096645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T Sans"/>
              <a:buNone/>
              <a:defRPr sz="60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609599" y="2088066"/>
            <a:ext cx="10966451" cy="414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696" r:id="rId46"/>
    <p:sldLayoutId id="2147483697" r:id="rId47"/>
    <p:sldLayoutId id="2147483698" r:id="rId48"/>
    <p:sldLayoutId id="2147483699" r:id="rId49"/>
    <p:sldLayoutId id="2147483700" r:id="rId50"/>
    <p:sldLayoutId id="2147483701" r:id="rId51"/>
    <p:sldLayoutId id="2147483702" r:id="rId52"/>
    <p:sldLayoutId id="2147483703" r:id="rId53"/>
    <p:sldLayoutId id="2147483704" r:id="rId54"/>
    <p:sldLayoutId id="2147483705" r:id="rId55"/>
    <p:sldLayoutId id="2147483706" r:id="rId56"/>
    <p:sldLayoutId id="2147483707" r:id="rId57"/>
    <p:sldLayoutId id="2147483708" r:id="rId58"/>
    <p:sldLayoutId id="2147483709" r:id="rId59"/>
    <p:sldLayoutId id="2147483710" r:id="rId60"/>
    <p:sldLayoutId id="2147483711" r:id="rId61"/>
    <p:sldLayoutId id="2147483712" r:id="rId62"/>
    <p:sldLayoutId id="2147483713" r:id="rId63"/>
    <p:sldLayoutId id="2147483714" r:id="rId64"/>
    <p:sldLayoutId id="2147483715" r:id="rId65"/>
    <p:sldLayoutId id="2147483716" r:id="rId6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sshp.fi/-/kesalla-2021-kysissa-pilotoitiin-onnistuneesti-sairaanhoidon-opiskelijoiden-rajattua-iv-lupakaytanto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"/>
          <p:cNvSpPr txBox="1">
            <a:spLocks noGrp="1"/>
          </p:cNvSpPr>
          <p:nvPr>
            <p:ph type="body" idx="1"/>
          </p:nvPr>
        </p:nvSpPr>
        <p:spPr>
          <a:xfrm>
            <a:off x="2630184" y="4883140"/>
            <a:ext cx="6930912" cy="78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fi-FI" dirty="0"/>
              <a:t>OPISKELIJA/ STUDENT INFO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dirty="0"/>
          </a:p>
        </p:txBody>
      </p:sp>
      <p:pic>
        <p:nvPicPr>
          <p:cNvPr id="362" name="Google Shape;36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8819" y="2286244"/>
            <a:ext cx="8581348" cy="1780032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1"/>
          <p:cNvSpPr txBox="1"/>
          <p:nvPr/>
        </p:nvSpPr>
        <p:spPr>
          <a:xfrm>
            <a:off x="7318248" y="3100902"/>
            <a:ext cx="629716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fi-FI" sz="6000" b="1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2.0</a:t>
            </a:r>
            <a:r>
              <a:rPr lang="fi-FI" sz="4000" b="1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11C7853-7560-4219-AE08-9B6456049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0" y="100516"/>
            <a:ext cx="4343400" cy="13049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310FF42-9B8F-4E0F-A928-334B880C8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36" y="5664785"/>
            <a:ext cx="6229350" cy="10382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124e052829_0_28"/>
          <p:cNvSpPr txBox="1">
            <a:spLocks noGrp="1"/>
          </p:cNvSpPr>
          <p:nvPr>
            <p:ph type="title" idx="4294967295"/>
          </p:nvPr>
        </p:nvSpPr>
        <p:spPr>
          <a:xfrm>
            <a:off x="2236325" y="663875"/>
            <a:ext cx="640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T Sans"/>
              <a:buNone/>
            </a:pPr>
            <a:r>
              <a:rPr lang="fi-FI" sz="4800" dirty="0"/>
              <a:t>Merkintöjen tekeminen</a:t>
            </a:r>
            <a:br>
              <a:rPr lang="fi-FI" sz="4800" dirty="0"/>
            </a:br>
            <a:r>
              <a:rPr lang="fi-FI" sz="4800" dirty="0" err="1"/>
              <a:t>Making</a:t>
            </a:r>
            <a:r>
              <a:rPr lang="fi-FI" sz="4800" dirty="0"/>
              <a:t> </a:t>
            </a:r>
            <a:r>
              <a:rPr lang="fi-FI" sz="4800" dirty="0" err="1"/>
              <a:t>entries</a:t>
            </a:r>
            <a:br>
              <a:rPr lang="fi-FI" sz="4800" dirty="0"/>
            </a:br>
            <a:endParaRPr dirty="0"/>
          </a:p>
        </p:txBody>
      </p:sp>
      <p:pic>
        <p:nvPicPr>
          <p:cNvPr id="431" name="Google Shape;431;g1124e052829_0_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3604" y="663879"/>
            <a:ext cx="3250438" cy="676406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g1124e052829_0_28"/>
          <p:cNvSpPr txBox="1"/>
          <p:nvPr/>
        </p:nvSpPr>
        <p:spPr>
          <a:xfrm>
            <a:off x="731521" y="2472472"/>
            <a:ext cx="8895363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•"/>
            </a:pP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Opiskelija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vastaa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itse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passin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täyttämisestä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ja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täyttymisestä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opintojen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edetessä</a:t>
            </a:r>
            <a:endParaRPr lang="en-US" sz="18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•"/>
            </a:pPr>
            <a:endParaRPr lang="en-US" sz="18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•"/>
            </a:pP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Opiskelija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kirjaa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ammattikorkeakoulussa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tehdyt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lääke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- ja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nestehoidon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opintojaksot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lääkehoitopassiin</a:t>
            </a:r>
            <a:endParaRPr lang="en-US" sz="18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•"/>
            </a:pPr>
            <a:endParaRPr lang="en-US" sz="18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•"/>
            </a:pP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Opiskelija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kirjaa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suorittamansa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harjoittelujaksot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lääkehoitopassiin</a:t>
            </a:r>
            <a:endParaRPr lang="en-US" sz="18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US" sz="18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•"/>
            </a:pP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Opiskelija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kirjaa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harjoittelussa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tehdyt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lääkelaskut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lääkehoitopassiin</a:t>
            </a:r>
            <a:endParaRPr lang="en-US" sz="18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•"/>
            </a:pPr>
            <a:endParaRPr lang="en-US" sz="18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•"/>
            </a:pP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Opiskelija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kirjaa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NÄHNYT ja TEHNYT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merkinnät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ja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ohjaaja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kirjaa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OSAA-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merkinnän</a:t>
            </a:r>
            <a:endParaRPr lang="en-US" sz="18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•"/>
            </a:pPr>
            <a:endParaRPr lang="en-US" sz="18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•"/>
            </a:pP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Opiskelija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voi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täyttää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lääkehoitopassia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myös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työssään</a:t>
            </a:r>
            <a:endParaRPr lang="en-US" sz="18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•"/>
            </a:pPr>
            <a:endParaRPr lang="en-US" sz="18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410538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124e052829_0_28"/>
          <p:cNvSpPr txBox="1">
            <a:spLocks noGrp="1"/>
          </p:cNvSpPr>
          <p:nvPr>
            <p:ph type="title" idx="4294967295"/>
          </p:nvPr>
        </p:nvSpPr>
        <p:spPr>
          <a:xfrm>
            <a:off x="2236325" y="663875"/>
            <a:ext cx="640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T Sans"/>
              <a:buNone/>
            </a:pPr>
            <a:r>
              <a:rPr lang="fi-FI" sz="4800" dirty="0"/>
              <a:t>Passin jakaminen muille</a:t>
            </a:r>
            <a:br>
              <a:rPr lang="fi-FI" sz="4800" dirty="0"/>
            </a:br>
            <a:r>
              <a:rPr lang="fi-FI" sz="4800" dirty="0" err="1"/>
              <a:t>Sharing</a:t>
            </a:r>
            <a:r>
              <a:rPr lang="fi-FI" sz="4800" dirty="0"/>
              <a:t> </a:t>
            </a:r>
            <a:r>
              <a:rPr lang="fi-FI" sz="4800" dirty="0" err="1"/>
              <a:t>the</a:t>
            </a:r>
            <a:r>
              <a:rPr lang="fi-FI" sz="4800" dirty="0"/>
              <a:t> Passport</a:t>
            </a:r>
            <a:endParaRPr dirty="0"/>
          </a:p>
        </p:txBody>
      </p:sp>
      <p:pic>
        <p:nvPicPr>
          <p:cNvPr id="431" name="Google Shape;431;g1124e052829_0_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3604" y="663879"/>
            <a:ext cx="3250438" cy="676406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g1124e052829_0_28"/>
          <p:cNvSpPr txBox="1"/>
          <p:nvPr/>
        </p:nvSpPr>
        <p:spPr>
          <a:xfrm>
            <a:off x="731521" y="2472472"/>
            <a:ext cx="889536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Clr>
                <a:schemeClr val="dk1"/>
              </a:buClr>
              <a:buSzPts val="1800"/>
              <a:buFont typeface="PT Sans"/>
              <a:buChar char="•"/>
            </a:pP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Opiskelija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jakaa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passin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ohjaajalleen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linkillä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merkintöjä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varten</a:t>
            </a:r>
            <a:endParaRPr lang="en-US" sz="18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•"/>
            </a:pP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Opiskelija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voi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jakaa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katselulinkin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passiinsa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esim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työnhakutilanteeessa</a:t>
            </a:r>
            <a:endParaRPr lang="en-US" sz="18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•"/>
            </a:pP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Opiskelija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voi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tulostaa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passin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(PDF)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•"/>
            </a:pPr>
            <a:endParaRPr lang="en-US" sz="18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1988445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F67A7A0-2286-4333-A076-9A0F69E88F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Miksi</a:t>
            </a:r>
            <a:r>
              <a:rPr lang="en-US" dirty="0"/>
              <a:t> </a:t>
            </a:r>
            <a:r>
              <a:rPr lang="en-US" dirty="0" err="1"/>
              <a:t>lääkehoitopassi</a:t>
            </a:r>
            <a:r>
              <a:rPr lang="en-US" dirty="0"/>
              <a:t>? 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11C8BE0-B454-4369-847A-4A5CB633826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04308" y="1383728"/>
            <a:ext cx="10842317" cy="2833494"/>
          </a:xfrm>
        </p:spPr>
        <p:txBody>
          <a:bodyPr/>
          <a:lstStyle/>
          <a:p>
            <a:r>
              <a:rPr lang="fi-FI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Varmentaa hoitotyön opiskelijan lääkehoidon osaamisen kehittyminen </a:t>
            </a:r>
          </a:p>
          <a:p>
            <a:endParaRPr lang="fi-FI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fi-FI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</a:t>
            </a:r>
            <a:r>
              <a:rPr lang="fi-FI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htenäistää opiskelijoiden, opettajien ja ohjaajien näkemys lääkehoidon turvallisessa toteuttamisessa tarvittavista tiedoista ja taidoista ottaen huomioon sosiaali- ja terveysministeriön</a:t>
            </a:r>
          </a:p>
          <a:p>
            <a:endParaRPr lang="fi-FI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Harjoittelulla on tärkeä rooli lääkehoitotaitojen oppimiselle ja ammattitaidon kehittymiselle ja onkin tärkeää, että harjoittelun aikainen oppiminen kirjataan lääkehoitopassiin. Lääkehoitopassi on keskeinen osa opintoja.</a:t>
            </a:r>
          </a:p>
          <a:p>
            <a:endParaRPr lang="fi-FI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Opiskelija on vastuussa suoritusmerkintöjensä keräämisestä sähköiseen lääkehoitopassiinsa. Opiskelija merkitsee itse suoritetuksi Lääkehoitotaidot -alueella NÄHNYT ja TEHNYT-tasot. Ohjaajat kirjaavat lääkehoitopassin OSAA-merkinnät.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i-FI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4362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F13592D-3291-4025-9342-08FF241FE4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Miksi</a:t>
            </a:r>
            <a:r>
              <a:rPr lang="en-US" dirty="0"/>
              <a:t> </a:t>
            </a:r>
            <a:r>
              <a:rPr lang="en-US" dirty="0" err="1"/>
              <a:t>uudistus</a:t>
            </a:r>
            <a:r>
              <a:rPr lang="en-US" dirty="0"/>
              <a:t> </a:t>
            </a:r>
            <a:r>
              <a:rPr lang="en-US" dirty="0" err="1"/>
              <a:t>meneillään</a:t>
            </a:r>
            <a:r>
              <a:rPr lang="en-US" dirty="0"/>
              <a:t>?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5E9D82B-C5B4-4A3C-A295-12EC9D8CBB3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i-FI" sz="1800" dirty="0">
                <a:effectLst/>
                <a:latin typeface="PT Sans" panose="020B05030202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Sähköisen lääkehoitopassin tekninen sovellus päivitetään vastaamaan tämän päivän tietosuoja-, saavutettavuus- ym. vaatimuksia ja lääkehoitopassin ulkonäköön ja toimintoihin muutoksia. </a:t>
            </a:r>
            <a:endParaRPr lang="fi-FI" sz="1800" dirty="0">
              <a:latin typeface="PT Sans" panose="020B05030202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i-FI" sz="1800" dirty="0">
                <a:effectLst/>
                <a:latin typeface="PT Sans" panose="020B05030202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Lääkehoitopassin sisältö ja harjoittelun ohjaajan toiminnot pysyvät ennallaan.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i-FI" sz="1800" dirty="0">
                <a:effectLst/>
                <a:latin typeface="PT Sans" panose="020B05030202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Uude</a:t>
            </a:r>
            <a:r>
              <a:rPr lang="fi-FI" sz="1800" dirty="0">
                <a:latin typeface="PT Sans" panose="020B05030202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passin k</a:t>
            </a:r>
            <a:r>
              <a:rPr lang="fi-FI" sz="1800" dirty="0">
                <a:effectLst/>
                <a:latin typeface="PT Sans" panose="020B05030202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äyttö alkaa viikolla 7</a:t>
            </a:r>
          </a:p>
        </p:txBody>
      </p:sp>
    </p:spTree>
    <p:extLst>
      <p:ext uri="{BB962C8B-B14F-4D97-AF65-F5344CB8AC3E}">
        <p14:creationId xmlns:p14="http://schemas.microsoft.com/office/powerpoint/2010/main" val="2592653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"/>
          <p:cNvSpPr txBox="1">
            <a:spLocks noGrp="1"/>
          </p:cNvSpPr>
          <p:nvPr>
            <p:ph type="title" idx="4294967295"/>
          </p:nvPr>
        </p:nvSpPr>
        <p:spPr>
          <a:xfrm>
            <a:off x="503435" y="1954582"/>
            <a:ext cx="1048556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T Sans"/>
              <a:buNone/>
            </a:pPr>
            <a:r>
              <a:rPr lang="fi-FI" sz="7200" dirty="0"/>
              <a:t>Miten käytät lääkehoitopassia ?</a:t>
            </a:r>
            <a:br>
              <a:rPr lang="fi-FI" sz="7200" dirty="0"/>
            </a:br>
            <a:r>
              <a:rPr lang="fi-FI" sz="7200" dirty="0"/>
              <a:t>				How </a:t>
            </a:r>
            <a:r>
              <a:rPr lang="fi-FI" sz="7200" dirty="0" err="1"/>
              <a:t>do</a:t>
            </a:r>
            <a:r>
              <a:rPr lang="fi-FI" sz="7200" dirty="0"/>
              <a:t> </a:t>
            </a:r>
            <a:r>
              <a:rPr lang="fi-FI" sz="7200" dirty="0" err="1"/>
              <a:t>you</a:t>
            </a:r>
            <a:r>
              <a:rPr lang="fi-FI" sz="7200" dirty="0"/>
              <a:t> </a:t>
            </a:r>
            <a:r>
              <a:rPr lang="fi-FI" sz="7200" dirty="0" err="1"/>
              <a:t>use</a:t>
            </a:r>
            <a:r>
              <a:rPr lang="fi-FI" sz="7200" dirty="0"/>
              <a:t> 		</a:t>
            </a:r>
            <a:r>
              <a:rPr lang="fi-FI" sz="7200" dirty="0" err="1"/>
              <a:t>Medication</a:t>
            </a:r>
            <a:r>
              <a:rPr lang="fi-FI" sz="7200" dirty="0"/>
              <a:t> Passport?</a:t>
            </a:r>
            <a:endParaRPr dirty="0"/>
          </a:p>
        </p:txBody>
      </p:sp>
      <p:pic>
        <p:nvPicPr>
          <p:cNvPr id="369" name="Google Shape;36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42916" y="676071"/>
            <a:ext cx="3250438" cy="676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CAD52478-B1CF-4636-8A31-06AFD7A7B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962" y="361945"/>
            <a:ext cx="4340728" cy="13046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"/>
          <p:cNvSpPr txBox="1">
            <a:spLocks noGrp="1"/>
          </p:cNvSpPr>
          <p:nvPr>
            <p:ph type="title" idx="4294967295"/>
          </p:nvPr>
        </p:nvSpPr>
        <p:spPr>
          <a:xfrm>
            <a:off x="3050675" y="430582"/>
            <a:ext cx="83772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T Sans"/>
              <a:buNone/>
            </a:pPr>
            <a:r>
              <a:rPr lang="fi-FI"/>
              <a:t>Esimerkkejä 1</a:t>
            </a:r>
            <a:endParaRPr/>
          </a:p>
        </p:txBody>
      </p:sp>
      <p:pic>
        <p:nvPicPr>
          <p:cNvPr id="375" name="Google Shape;37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3604" y="663879"/>
            <a:ext cx="3250438" cy="676406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"/>
          <p:cNvSpPr txBox="1"/>
          <p:nvPr/>
        </p:nvSpPr>
        <p:spPr>
          <a:xfrm>
            <a:off x="522746" y="2143807"/>
            <a:ext cx="11146500" cy="381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Clr>
                <a:schemeClr val="dk1"/>
              </a:buClr>
              <a:buSzPts val="2000"/>
              <a:buFont typeface="PT Sans"/>
              <a:buAutoNum type="arabicParenR"/>
            </a:pP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Student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Minttu is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practicing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and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setting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her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goals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She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opens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the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medication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passport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for help as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she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thinks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about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what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targets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she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could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set for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medication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care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for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that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period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.</a:t>
            </a:r>
            <a:r>
              <a:rPr kumimoji="0" lang="fi-FI" altLang="fi-FI" sz="7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T Sans" panose="020B0503020203020204" pitchFamily="34" charset="0"/>
              </a:rPr>
              <a:t> </a:t>
            </a:r>
            <a:br>
              <a: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T Sans" panose="020B0503020203020204" pitchFamily="34" charset="0"/>
              </a:rPr>
            </a:br>
            <a:r>
              <a:rPr lang="fi-FI" sz="2000" dirty="0">
                <a:solidFill>
                  <a:schemeClr val="dk1"/>
                </a:solidFill>
                <a:latin typeface="PT Sans" panose="020B0503020203020204" pitchFamily="34" charset="0"/>
                <a:ea typeface="PT Sans"/>
                <a:cs typeface="PT Sans"/>
                <a:sym typeface="PT Sans"/>
              </a:rPr>
              <a:t>Opiskelija Minttu on harjoittelussa ja tekemässä tavoitteitaan. Hän avaa lääkehoitopassinsa</a:t>
            </a:r>
            <a:r>
              <a:rPr lang="fi-FI" sz="2200" dirty="0">
                <a:solidFill>
                  <a:schemeClr val="dk1"/>
                </a:solidFill>
                <a:latin typeface="PT Sans" panose="020B0503020203020204" pitchFamily="34" charset="0"/>
                <a:ea typeface="PT Sans"/>
                <a:cs typeface="PT Sans"/>
                <a:sym typeface="PT Sans"/>
              </a:rPr>
              <a:t> </a:t>
            </a:r>
            <a:r>
              <a:rPr lang="fi-FI" sz="2000" dirty="0">
                <a:solidFill>
                  <a:schemeClr val="dk1"/>
                </a:solidFill>
                <a:latin typeface="PT Sans" panose="020B0503020203020204" pitchFamily="34" charset="0"/>
                <a:ea typeface="PT Sans"/>
                <a:cs typeface="PT Sans"/>
                <a:sym typeface="PT Sans"/>
              </a:rPr>
              <a:t>avukseen, kun pohtii millaisia tavoitteita hän kyseiselle jaksolle voisi asettaa lääkehoidosta.</a:t>
            </a:r>
            <a:br>
              <a:rPr lang="fi-FI" sz="2000" dirty="0">
                <a:solidFill>
                  <a:schemeClr val="dk1"/>
                </a:solidFill>
                <a:latin typeface="PT Sans" panose="020B0503020203020204" pitchFamily="34" charset="0"/>
                <a:ea typeface="PT Sans"/>
                <a:cs typeface="PT Sans"/>
                <a:sym typeface="PT Sans"/>
              </a:rPr>
            </a:br>
            <a:endParaRPr lang="fi-FI" sz="2000" dirty="0">
              <a:solidFill>
                <a:schemeClr val="dk1"/>
              </a:solidFill>
              <a:latin typeface="PT Sans" panose="020B0503020203020204" pitchFamily="34" charset="0"/>
              <a:ea typeface="PT Sans"/>
              <a:cs typeface="PT Sans"/>
              <a:sym typeface="PT Sans"/>
            </a:endParaRPr>
          </a:p>
          <a:p>
            <a:pPr marL="342900" indent="-342900">
              <a:buClr>
                <a:schemeClr val="dk1"/>
              </a:buClr>
              <a:buSzPts val="2000"/>
              <a:buFont typeface="PT Sans"/>
              <a:buAutoNum type="arabicParenR"/>
            </a:pP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Martta,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the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fi-FI" altLang="fi-FI" sz="2000" i="1" dirty="0" err="1">
                <a:solidFill>
                  <a:srgbClr val="202124"/>
                </a:solidFill>
                <a:latin typeface="PT Sans" panose="020B0503020203020204" pitchFamily="34" charset="0"/>
              </a:rPr>
              <a:t>tutoring</a:t>
            </a:r>
            <a:r>
              <a:rPr lang="fi-FI" altLang="fi-FI" sz="2000" i="1" dirty="0">
                <a:solidFill>
                  <a:srgbClr val="202124"/>
                </a:solidFill>
                <a:latin typeface="PT Sans" panose="020B0503020203020204" pitchFamily="34" charset="0"/>
              </a:rPr>
              <a:t> </a:t>
            </a:r>
            <a:r>
              <a:rPr lang="fi-FI" altLang="fi-FI" sz="2000" i="1" dirty="0" err="1">
                <a:solidFill>
                  <a:srgbClr val="202124"/>
                </a:solidFill>
                <a:latin typeface="PT Sans" panose="020B0503020203020204" pitchFamily="34" charset="0"/>
              </a:rPr>
              <a:t>teacher</a:t>
            </a:r>
            <a:r>
              <a:rPr lang="fi-FI" altLang="fi-FI" sz="2000" i="1" dirty="0">
                <a:solidFill>
                  <a:srgbClr val="202124"/>
                </a:solidFill>
                <a:latin typeface="PT Sans" panose="020B0503020203020204" pitchFamily="34" charset="0"/>
              </a:rPr>
              <a:t> </a:t>
            </a:r>
            <a:r>
              <a:rPr lang="fi-FI" altLang="fi-FI" sz="2000" i="1" dirty="0" err="1">
                <a:solidFill>
                  <a:srgbClr val="202124"/>
                </a:solidFill>
                <a:latin typeface="PT Sans" panose="020B0503020203020204" pitchFamily="34" charset="0"/>
              </a:rPr>
              <a:t>d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uring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the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clinical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practice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She</a:t>
            </a:r>
            <a:r>
              <a:rPr lang="fi-FI" altLang="fi-FI" sz="2000" i="1" dirty="0">
                <a:solidFill>
                  <a:srgbClr val="202124"/>
                </a:solidFill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asks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fi-FI" altLang="fi-FI" sz="2000" i="1" dirty="0" err="1">
                <a:solidFill>
                  <a:srgbClr val="202124"/>
                </a:solidFill>
                <a:latin typeface="PT Sans" panose="020B0503020203020204" pitchFamily="34" charset="0"/>
              </a:rPr>
              <a:t>the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student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group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what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kind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of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experiences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the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group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has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had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during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clinical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practice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about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medication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care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. At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the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same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time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she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opens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the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Medication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Passport and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examines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the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accumulation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of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performance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records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during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the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practice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period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for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the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entire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group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.</a:t>
            </a:r>
            <a:r>
              <a:rPr kumimoji="0" lang="fi-FI" altLang="fi-FI" sz="7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T Sans" panose="020B0503020203020204" pitchFamily="34" charset="0"/>
              </a:rPr>
              <a:t> </a:t>
            </a:r>
            <a:br>
              <a:rPr lang="fi-FI" altLang="fi-FI" sz="1600" dirty="0">
                <a:solidFill>
                  <a:schemeClr val="tx1"/>
                </a:solidFill>
                <a:latin typeface="PT Sans" panose="020B0503020203020204" pitchFamily="34" charset="0"/>
              </a:rPr>
            </a:br>
            <a:r>
              <a:rPr lang="fi-FI" sz="2000" dirty="0">
                <a:solidFill>
                  <a:schemeClr val="dk1"/>
                </a:solidFill>
                <a:latin typeface="PT Sans" panose="020B0503020203020204" pitchFamily="34" charset="0"/>
                <a:ea typeface="PT Sans"/>
                <a:cs typeface="PT Sans"/>
                <a:sym typeface="PT Sans"/>
              </a:rPr>
              <a:t>Harjoittelua ohjaava opettaja Martta kyselee harjoittelun palautetunnilla, millaisia kokemuksia lääkehoidosta ryhmällä on harjoittelujakson aikana ollut. Samalla hän avaa Lääkehoitopassin ja tarkastelee koko ryhmän harjoittelujakson aikaisten suoritusmerkintöjen karttumista</a:t>
            </a:r>
            <a:endParaRPr dirty="0">
              <a:latin typeface="PT Sans" panose="020B0503020203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"/>
          <p:cNvSpPr txBox="1">
            <a:spLocks noGrp="1"/>
          </p:cNvSpPr>
          <p:nvPr>
            <p:ph type="title" idx="4294967295"/>
          </p:nvPr>
        </p:nvSpPr>
        <p:spPr>
          <a:xfrm>
            <a:off x="3050675" y="430582"/>
            <a:ext cx="83772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T Sans"/>
              <a:buNone/>
            </a:pPr>
            <a:r>
              <a:rPr lang="fi-FI" dirty="0"/>
              <a:t>Esimerkkejä 2</a:t>
            </a:r>
            <a:endParaRPr dirty="0"/>
          </a:p>
        </p:txBody>
      </p:sp>
      <p:pic>
        <p:nvPicPr>
          <p:cNvPr id="375" name="Google Shape;37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3604" y="663879"/>
            <a:ext cx="3250438" cy="676406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"/>
          <p:cNvSpPr txBox="1"/>
          <p:nvPr/>
        </p:nvSpPr>
        <p:spPr>
          <a:xfrm>
            <a:off x="522746" y="2143807"/>
            <a:ext cx="11146500" cy="44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ans"/>
              <a:buAutoNum type="arabicParenR"/>
            </a:pPr>
            <a:r>
              <a:rPr lang="fi-FI" sz="2000" dirty="0">
                <a:solidFill>
                  <a:schemeClr val="dk1"/>
                </a:solidFill>
                <a:latin typeface="PT Sans" panose="020B0503020203020204" pitchFamily="34" charset="0"/>
                <a:ea typeface="PT Sans"/>
                <a:cs typeface="PT Sans"/>
                <a:sym typeface="PT Sans"/>
              </a:rPr>
              <a:t>Lääkehoidon opettaja Vilho merkitsee verensiirron verkkokurssin suorituksen Lääkehoitopassiin opettamalleen ryhmälle, kun opiskelijat ovat merkinneet itse nähnyt ja tehnyt merkinnät. </a:t>
            </a:r>
            <a:br>
              <a:rPr lang="fi-FI" sz="2000" dirty="0">
                <a:solidFill>
                  <a:schemeClr val="dk1"/>
                </a:solidFill>
                <a:latin typeface="PT Sans" panose="020B0503020203020204" pitchFamily="34" charset="0"/>
                <a:ea typeface="PT Sans"/>
                <a:cs typeface="PT Sans"/>
                <a:sym typeface="PT Sans"/>
              </a:rPr>
            </a:b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Vilho, </a:t>
            </a:r>
            <a:r>
              <a:rPr lang="fi-FI" altLang="fi-FI" sz="2000" i="1" dirty="0" err="1">
                <a:solidFill>
                  <a:srgbClr val="202124"/>
                </a:solidFill>
                <a:latin typeface="PT Sans" panose="020B0503020203020204" pitchFamily="34" charset="0"/>
              </a:rPr>
              <a:t>the</a:t>
            </a:r>
            <a:r>
              <a:rPr lang="fi-FI" altLang="fi-FI" sz="2000" i="1" dirty="0">
                <a:solidFill>
                  <a:srgbClr val="202124"/>
                </a:solidFill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pharmacotherapy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teacher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marks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the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completion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of an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online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blood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transfusion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course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in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the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Medicationpassport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for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the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group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after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the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students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have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marked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SEEN and DONE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themselves</a:t>
            </a:r>
            <a:endParaRPr kumimoji="0" lang="fi-FI" altLang="fi-FI" sz="2000" b="0" i="1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PT Sans" panose="020B0503020203020204" pitchFamily="34" charset="0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ans"/>
              <a:buAutoNum type="arabicParenR"/>
            </a:pPr>
            <a:endParaRPr lang="fi-FI" altLang="fi-FI" sz="2000" i="1" dirty="0">
              <a:solidFill>
                <a:srgbClr val="202124"/>
              </a:solidFill>
              <a:latin typeface="PT Sans" panose="020B050302020302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chemeClr val="dk1"/>
              </a:buClr>
              <a:buSzPts val="2000"/>
              <a:buFont typeface="PT Sans"/>
              <a:buAutoNum type="arabicParenR"/>
            </a:pPr>
            <a:r>
              <a:rPr lang="fi-FI" sz="2000" dirty="0">
                <a:solidFill>
                  <a:schemeClr val="dk1"/>
                </a:solidFill>
                <a:latin typeface="PT Sans" panose="020B0503020203020204" pitchFamily="34" charset="0"/>
                <a:ea typeface="PT Sans"/>
                <a:cs typeface="PT Sans"/>
                <a:sym typeface="PT Sans"/>
              </a:rPr>
              <a:t>Opiskelija Ville tulee kolmannen vuoden HOPS-keskusteluun </a:t>
            </a:r>
            <a:r>
              <a:rPr lang="fi-FI" sz="2000" dirty="0" err="1">
                <a:solidFill>
                  <a:schemeClr val="dk1"/>
                </a:solidFill>
                <a:latin typeface="PT Sans" panose="020B0503020203020204" pitchFamily="34" charset="0"/>
                <a:ea typeface="PT Sans"/>
                <a:cs typeface="PT Sans"/>
                <a:sym typeface="PT Sans"/>
              </a:rPr>
              <a:t>tuutoropettajansa</a:t>
            </a:r>
            <a:r>
              <a:rPr lang="fi-FI" sz="2000" dirty="0">
                <a:solidFill>
                  <a:schemeClr val="dk1"/>
                </a:solidFill>
                <a:latin typeface="PT Sans" panose="020B0503020203020204" pitchFamily="34" charset="0"/>
                <a:ea typeface="PT Sans"/>
                <a:cs typeface="PT Sans"/>
                <a:sym typeface="PT Sans"/>
              </a:rPr>
              <a:t> luon. Opettaja ja Ville pohtivat olisiko kesällä mahdollista jo tehdä sairaanhoitajan sijaisuutta, kun opintopisteitä on kertynyt jo vajaa 140. Lääkehoitopassissa runsaasti jo osaa-merkintöjä. </a:t>
            </a:r>
            <a:br>
              <a:rPr lang="fi-FI" sz="2000" dirty="0">
                <a:solidFill>
                  <a:schemeClr val="dk1"/>
                </a:solidFill>
                <a:latin typeface="PT Sans" panose="020B0503020203020204" pitchFamily="34" charset="0"/>
                <a:ea typeface="PT Sans"/>
                <a:cs typeface="PT Sans"/>
                <a:sym typeface="PT Sans"/>
              </a:rPr>
            </a:b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Student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Ville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has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his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third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year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tutoring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discussion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The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teacher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and Ville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are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considering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whether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it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would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be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possible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to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work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as a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nurse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already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in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the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summer,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when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more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than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140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credits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have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already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been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accumulated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.</a:t>
            </a:r>
            <a:endParaRPr lang="fi-FI" sz="2000" i="1" dirty="0">
              <a:latin typeface="PT Sans" panose="020B0503020203020204" pitchFamily="34" charset="0"/>
            </a:endParaRPr>
          </a:p>
          <a:p>
            <a:pPr marR="0" lvl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kumimoji="0" lang="fi-FI" altLang="fi-FI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ans"/>
              <a:buAutoNum type="arabicParenR"/>
            </a:pPr>
            <a:endParaRPr lang="fi-FI" sz="20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206771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124e052829_2_0"/>
          <p:cNvSpPr txBox="1">
            <a:spLocks noGrp="1"/>
          </p:cNvSpPr>
          <p:nvPr>
            <p:ph type="title" idx="4294967295"/>
          </p:nvPr>
        </p:nvSpPr>
        <p:spPr>
          <a:xfrm>
            <a:off x="3050675" y="430575"/>
            <a:ext cx="523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T Sans"/>
              <a:buNone/>
            </a:pPr>
            <a:r>
              <a:rPr lang="fi-FI" dirty="0"/>
              <a:t>Esimerkkejä 3</a:t>
            </a:r>
            <a:endParaRPr dirty="0"/>
          </a:p>
        </p:txBody>
      </p:sp>
      <p:pic>
        <p:nvPicPr>
          <p:cNvPr id="382" name="Google Shape;382;g1124e052829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3604" y="663879"/>
            <a:ext cx="3250438" cy="676406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1124e052829_2_0"/>
          <p:cNvSpPr txBox="1"/>
          <p:nvPr/>
        </p:nvSpPr>
        <p:spPr>
          <a:xfrm>
            <a:off x="469375" y="2491925"/>
            <a:ext cx="10240500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92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AutoNum type="arabicParenR"/>
            </a:pPr>
            <a:r>
              <a:rPr lang="fi-FI" sz="21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Opiskelija Veera on tulossa kesätöihin suoraan harjoittelun jälkeen osastolle ja ohjaaja tarkastelee millaista lääkehoito-osaamista Veeralla on, jotta voi ilmoittaa osaston lääkevastaavalle, millaiset LOVE –luvat Veeran pitää suorittaa ennen töiden alkua.  (katso esim. </a:t>
            </a:r>
            <a:r>
              <a:rPr lang="fi-FI" sz="21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KYSin</a:t>
            </a:r>
            <a:r>
              <a:rPr lang="fi-FI" sz="21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malli: </a:t>
            </a:r>
            <a:r>
              <a:rPr lang="fi-FI" sz="2100" u="sng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https://www.psshp.fi/-/kesalla-2021-kysissa-pilotoitiin-onnistuneesti-sairaanhoidon-opiskelijoiden-rajattua-iv-lupakaytantoa</a:t>
            </a:r>
            <a:r>
              <a:rPr lang="fi-FI" sz="21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) </a:t>
            </a:r>
            <a:br>
              <a:rPr lang="fi-FI" sz="21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</a:br>
            <a:br>
              <a:rPr lang="fi-FI" sz="21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</a:br>
            <a:br>
              <a:rPr lang="fi-FI" sz="21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Student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Veera is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coming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to summer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work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directly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after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the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practice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at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the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department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, and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the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head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nurse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looks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at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what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kind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of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pharmacotherapy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expertise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Veera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has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in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order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to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inform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the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department’s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medication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nurse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which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LOVE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permits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Veera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must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complete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before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starting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 to </a:t>
            </a:r>
            <a:r>
              <a:rPr kumimoji="0" lang="fi-FI" altLang="fi-FI" sz="2000" b="0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work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T Sans" panose="020B0503020203020204" pitchFamily="34" charset="0"/>
              </a:rPr>
              <a:t>.</a:t>
            </a:r>
            <a:r>
              <a:rPr kumimoji="0" lang="fi-FI" altLang="fi-FI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T Sans" panose="020B0503020203020204" pitchFamily="34" charset="0"/>
              </a:rPr>
              <a:t> </a:t>
            </a:r>
          </a:p>
          <a:p>
            <a:pPr marL="342900" marR="0" lvl="0" indent="-3492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AutoNum type="arabicParenR"/>
            </a:pPr>
            <a:endParaRPr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"/>
          <p:cNvSpPr txBox="1">
            <a:spLocks noGrp="1"/>
          </p:cNvSpPr>
          <p:nvPr>
            <p:ph type="title" idx="4294967295"/>
          </p:nvPr>
        </p:nvSpPr>
        <p:spPr>
          <a:xfrm>
            <a:off x="2250613" y="663868"/>
            <a:ext cx="8377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T Sans"/>
              <a:buNone/>
            </a:pPr>
            <a:r>
              <a:rPr lang="fi-FI" sz="4700" dirty="0"/>
              <a:t>HAKA –kirjautuminen</a:t>
            </a:r>
            <a:br>
              <a:rPr lang="fi-FI" sz="4700" dirty="0"/>
            </a:br>
            <a:r>
              <a:rPr lang="fi-FI" sz="4700" dirty="0"/>
              <a:t>HAKA – </a:t>
            </a:r>
            <a:r>
              <a:rPr lang="fi-FI" sz="4700" dirty="0" err="1"/>
              <a:t>login</a:t>
            </a:r>
            <a:r>
              <a:rPr lang="fi-FI" sz="4700" dirty="0"/>
              <a:t> in</a:t>
            </a:r>
            <a:endParaRPr sz="5300" dirty="0"/>
          </a:p>
        </p:txBody>
      </p:sp>
      <p:pic>
        <p:nvPicPr>
          <p:cNvPr id="389" name="Google Shape;38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3604" y="663879"/>
            <a:ext cx="3250438" cy="676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292841"/>
            <a:ext cx="3674162" cy="3412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78962" y="3292841"/>
            <a:ext cx="3674162" cy="3412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05524" y="3292841"/>
            <a:ext cx="3674162" cy="34127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66E5D1DC-1C94-474E-A210-FA1774AE1566}"/>
              </a:ext>
            </a:extLst>
          </p:cNvPr>
          <p:cNvSpPr txBox="1"/>
          <p:nvPr/>
        </p:nvSpPr>
        <p:spPr>
          <a:xfrm>
            <a:off x="1325573" y="2559093"/>
            <a:ext cx="7830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Valitse</a:t>
            </a:r>
            <a:r>
              <a:rPr lang="en-US" dirty="0"/>
              <a:t> </a:t>
            </a:r>
            <a:r>
              <a:rPr lang="en-US" dirty="0" err="1"/>
              <a:t>kieli</a:t>
            </a:r>
            <a:r>
              <a:rPr lang="en-US" dirty="0"/>
              <a:t> – Choose the language</a:t>
            </a:r>
            <a:endParaRPr lang="fi-FI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"/>
          <p:cNvSpPr txBox="1">
            <a:spLocks noGrp="1"/>
          </p:cNvSpPr>
          <p:nvPr>
            <p:ph type="title" idx="4294967295"/>
          </p:nvPr>
        </p:nvSpPr>
        <p:spPr>
          <a:xfrm>
            <a:off x="2577340" y="663879"/>
            <a:ext cx="606105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T Sans"/>
              <a:buNone/>
            </a:pPr>
            <a:r>
              <a:rPr lang="en-US" sz="4800" dirty="0"/>
              <a:t>N</a:t>
            </a:r>
            <a:r>
              <a:rPr lang="fi-FI" sz="4800" dirty="0" err="1"/>
              <a:t>avigointi</a:t>
            </a:r>
            <a:r>
              <a:rPr lang="fi-FI" sz="4800" dirty="0"/>
              <a:t> - </a:t>
            </a:r>
            <a:r>
              <a:rPr lang="fi-FI" sz="4800" dirty="0" err="1"/>
              <a:t>Navigate</a:t>
            </a:r>
            <a:endParaRPr dirty="0"/>
          </a:p>
        </p:txBody>
      </p:sp>
      <p:pic>
        <p:nvPicPr>
          <p:cNvPr id="399" name="Google Shape;39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3604" y="663879"/>
            <a:ext cx="3250438" cy="676406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5"/>
          <p:cNvSpPr txBox="1"/>
          <p:nvPr/>
        </p:nvSpPr>
        <p:spPr>
          <a:xfrm>
            <a:off x="731522" y="2472472"/>
            <a:ext cx="7906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i-FI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Käyttäjät voi valita sisäänkirjautumisen jälkeen klikkaamalla Merkinnät-otsikkoa sivun yläosassa.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401" name="Google Shape;40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4825" y="3118972"/>
            <a:ext cx="4895850" cy="32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urun AMK 2020">
  <a:themeElements>
    <a:clrScheme name="Turun AMK väripaletti 2020">
      <a:dk1>
        <a:srgbClr val="000000"/>
      </a:dk1>
      <a:lt1>
        <a:srgbClr val="FFFFFF"/>
      </a:lt1>
      <a:dk2>
        <a:srgbClr val="044664"/>
      </a:dk2>
      <a:lt2>
        <a:srgbClr val="FFD200"/>
      </a:lt2>
      <a:accent1>
        <a:srgbClr val="00615A"/>
      </a:accent1>
      <a:accent2>
        <a:srgbClr val="930E5E"/>
      </a:accent2>
      <a:accent3>
        <a:srgbClr val="D74319"/>
      </a:accent3>
      <a:accent4>
        <a:srgbClr val="363534"/>
      </a:accent4>
      <a:accent5>
        <a:srgbClr val="FEBB9E"/>
      </a:accent5>
      <a:accent6>
        <a:srgbClr val="ABE4D4"/>
      </a:accent6>
      <a:hlink>
        <a:srgbClr val="00615A"/>
      </a:hlink>
      <a:folHlink>
        <a:srgbClr val="ABE4D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urun AMK 2020">
  <a:themeElements>
    <a:clrScheme name="Turun AMK väripaletti 2020">
      <a:dk1>
        <a:srgbClr val="000000"/>
      </a:dk1>
      <a:lt1>
        <a:srgbClr val="FFFFFF"/>
      </a:lt1>
      <a:dk2>
        <a:srgbClr val="044664"/>
      </a:dk2>
      <a:lt2>
        <a:srgbClr val="FFD200"/>
      </a:lt2>
      <a:accent1>
        <a:srgbClr val="00615A"/>
      </a:accent1>
      <a:accent2>
        <a:srgbClr val="930E5E"/>
      </a:accent2>
      <a:accent3>
        <a:srgbClr val="D74319"/>
      </a:accent3>
      <a:accent4>
        <a:srgbClr val="363534"/>
      </a:accent4>
      <a:accent5>
        <a:srgbClr val="FEBB9E"/>
      </a:accent5>
      <a:accent6>
        <a:srgbClr val="ABE4D4"/>
      </a:accent6>
      <a:hlink>
        <a:srgbClr val="00615A"/>
      </a:hlink>
      <a:folHlink>
        <a:srgbClr val="ABE4D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2C42462A18BF2478F13E509FCDE6074" ma:contentTypeVersion="10" ma:contentTypeDescription="Luo uusi asiakirja." ma:contentTypeScope="" ma:versionID="e093a0a811d5a24e24caaad543e36ab0">
  <xsd:schema xmlns:xsd="http://www.w3.org/2001/XMLSchema" xmlns:xs="http://www.w3.org/2001/XMLSchema" xmlns:p="http://schemas.microsoft.com/office/2006/metadata/properties" xmlns:ns2="f01fc7e6-09ce-4a9c-a6a2-c16a942602b0" targetNamespace="http://schemas.microsoft.com/office/2006/metadata/properties" ma:root="true" ma:fieldsID="852d5805eb55f2a1ca9381d1f1e2c769" ns2:_="">
    <xsd:import namespace="f01fc7e6-09ce-4a9c-a6a2-c16a942602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1fc7e6-09ce-4a9c-a6a2-c16a942602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2E2C99-9CEA-4C04-8F5B-FD2B067494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203C33-8BD8-41BD-A7E4-FD267EC4007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5AE82D2-1A02-449B-953F-7442E65C99BA}">
  <ds:schemaRefs>
    <ds:schemaRef ds:uri="f01fc7e6-09ce-4a9c-a6a2-c16a942602b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629</Words>
  <Application>Microsoft Office PowerPoint</Application>
  <PresentationFormat>Laajakuva</PresentationFormat>
  <Paragraphs>44</Paragraphs>
  <Slides>11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11</vt:i4>
      </vt:variant>
    </vt:vector>
  </HeadingPairs>
  <TitlesOfParts>
    <vt:vector size="17" baseType="lpstr">
      <vt:lpstr>Arial</vt:lpstr>
      <vt:lpstr>Times New Roman</vt:lpstr>
      <vt:lpstr>Calibri</vt:lpstr>
      <vt:lpstr>PT Sans</vt:lpstr>
      <vt:lpstr>Turun AMK 2020</vt:lpstr>
      <vt:lpstr>Turun AMK 2020</vt:lpstr>
      <vt:lpstr>PowerPoint-esitys</vt:lpstr>
      <vt:lpstr>PowerPoint-esitys</vt:lpstr>
      <vt:lpstr>PowerPoint-esitys</vt:lpstr>
      <vt:lpstr>Miten käytät lääkehoitopassia ?     How do you use   Medication Passport?</vt:lpstr>
      <vt:lpstr>Esimerkkejä 1</vt:lpstr>
      <vt:lpstr>Esimerkkejä 2</vt:lpstr>
      <vt:lpstr>Esimerkkejä 3</vt:lpstr>
      <vt:lpstr>HAKA –kirjautuminen HAKA – login in</vt:lpstr>
      <vt:lpstr>Navigointi - Navigate</vt:lpstr>
      <vt:lpstr>Merkintöjen tekeminen Making entries </vt:lpstr>
      <vt:lpstr>Passin jakaminen muille Sharing the Passport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"Turun AMK Viestintä" &lt;Viestinta@turkuamk.fi&gt;</dc:creator>
  <cp:lastModifiedBy>Ojala Sanna</cp:lastModifiedBy>
  <cp:revision>6</cp:revision>
  <dcterms:created xsi:type="dcterms:W3CDTF">2020-01-30T15:08:04Z</dcterms:created>
  <dcterms:modified xsi:type="dcterms:W3CDTF">2022-02-10T11:03:48Z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ulosalue:">
    <vt:lpwstr>22;#YPA|426bd57c-5e12-418d-a284-022d9c63b1d0</vt:lpwstr>
  </property>
  <property fmtid="{D5CDD505-2E9C-101B-9397-08002B2CF9AE}" pid="3" name="Asiakirjatyyppi:">
    <vt:lpwstr>91;#Mallipohja|04279f8a-713a-4ece-a7d7-d828c0c3a5eb</vt:lpwstr>
  </property>
  <property fmtid="{D5CDD505-2E9C-101B-9397-08002B2CF9AE}" pid="4" name="Kohderyhmä">
    <vt:lpwstr>33;#Henkilöstö|a5198709-2a4f-459f-8ab3-a892f9485af3;#35;#Opiskelija|8bb147f9-a037-4673-8904-4bb38b909180</vt:lpwstr>
  </property>
  <property fmtid="{D5CDD505-2E9C-101B-9397-08002B2CF9AE}" pid="5" name="Yksikkö:">
    <vt:lpwstr>28;#Viestintä ja markkinointi|dd0160c8-c6c3-4d86-ac6f-8eed340a963e</vt:lpwstr>
  </property>
  <property fmtid="{D5CDD505-2E9C-101B-9397-08002B2CF9AE}" pid="6" name="Tarkenne:">
    <vt:lpwstr>40;#Viestintä|f1892e41-cfe2-4b39-9234-310fd0060190</vt:lpwstr>
  </property>
  <property fmtid="{D5CDD505-2E9C-101B-9397-08002B2CF9AE}" pid="7" name="ContentTypeId">
    <vt:lpwstr>0x01010012C42462A18BF2478F13E509FCDE6074</vt:lpwstr>
  </property>
</Properties>
</file>